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6" r:id="rId8"/>
    <p:sldId id="270" r:id="rId9"/>
    <p:sldId id="277" r:id="rId10"/>
    <p:sldId id="271" r:id="rId11"/>
    <p:sldId id="273" r:id="rId12"/>
    <p:sldId id="274" r:id="rId13"/>
    <p:sldId id="275" r:id="rId14"/>
    <p:sldId id="263" r:id="rId15"/>
    <p:sldId id="278" r:id="rId16"/>
    <p:sldId id="279" r:id="rId17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74" d="100"/>
          <a:sy n="74" d="100"/>
        </p:scale>
        <p:origin x="115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5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4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6372200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6552729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idx="1"/>
          </p:nvPr>
        </p:nvSpPr>
        <p:spPr>
          <a:xfrm>
            <a:off x="251520" y="1916832"/>
            <a:ext cx="8712968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6552729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712968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780928"/>
            <a:ext cx="6372200" cy="1368152"/>
          </a:xfrm>
        </p:spPr>
        <p:txBody>
          <a:bodyPr>
            <a:noAutofit/>
          </a:bodyPr>
          <a:lstStyle/>
          <a:p>
            <a:r>
              <a:rPr lang="kk-KZ" sz="4800" b="1" dirty="0" smtClean="0"/>
              <a:t>Робот түрлері және оларды қолдану </a:t>
            </a:r>
            <a:br>
              <a:rPr lang="kk-KZ" sz="4800" b="1" dirty="0" smtClean="0"/>
            </a:br>
            <a:r>
              <a:rPr lang="kk-KZ" sz="4800" dirty="0"/>
              <a:t/>
            </a:r>
            <a:br>
              <a:rPr lang="kk-KZ" sz="4800" dirty="0"/>
            </a:br>
            <a:r>
              <a:rPr lang="kk-KZ" sz="4800" dirty="0" smtClean="0"/>
              <a:t>5 сынып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Аспазшы робот</a:t>
            </a:r>
          </a:p>
          <a:p>
            <a:pPr marL="0" indent="0" algn="just">
              <a:buNone/>
            </a:pPr>
            <a:r>
              <a:rPr lang="ru-RU" sz="2600" dirty="0" smtClean="0"/>
              <a:t>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тұтастай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асхана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санауға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Аспазшының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мәзірде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бұйрықты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WhatsApp Video 2021-02-27 at 21.43.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3212976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3342"/>
            <a:ext cx="7776864" cy="270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Көліктік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роботтар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kk-KZ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Ғарышқа ұшатын роботтар, адамның қатысуынсыз өнеркәсіпте бұйымды тиеу және түсіру қызметтерін автоматты түрде орындайтын көліктер, жүргізушісіз қалаған жағына апарып тастайтын робот - машиналар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WhatsApp Video 2021-02-27 at 22.15.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306896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             </a:t>
            </a:r>
            <a:r>
              <a:rPr lang="kk-KZ" sz="3200" b="1" i="1" dirty="0" smtClean="0"/>
              <a:t>Тапсырма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712968" cy="4248472"/>
          </a:xfrm>
        </p:spPr>
        <p:txBody>
          <a:bodyPr/>
          <a:lstStyle/>
          <a:p>
            <a:pPr marL="0" indent="0" algn="ctr">
              <a:buNone/>
            </a:pPr>
            <a:r>
              <a:rPr lang="kk-KZ" dirty="0" smtClean="0"/>
              <a:t>Адамдармен салыстырғанда роботтардың қандай ерекше қасиеттерін атар едің?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68960"/>
            <a:ext cx="5760640" cy="32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          </a:t>
            </a:r>
            <a:r>
              <a:rPr lang="kk-KZ" sz="3200" b="1" i="1" dirty="0" smtClean="0"/>
              <a:t>Тапсырма 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Кестені дәптерге толтыр.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838374"/>
              </p:ext>
            </p:extLst>
          </p:nvPr>
        </p:nvGraphicFramePr>
        <p:xfrm>
          <a:off x="1259632" y="2924944"/>
          <a:ext cx="640871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2400" dirty="0" smtClean="0"/>
                        <a:t>Роботтардың</a:t>
                      </a:r>
                      <a:r>
                        <a:rPr lang="kk-KZ" sz="2400" baseline="0" dirty="0" smtClean="0"/>
                        <a:t> түрлері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 smtClean="0"/>
                        <a:t>Мысал</a:t>
                      </a:r>
                      <a:r>
                        <a:rPr lang="kk-KZ" sz="2400" baseline="0" dirty="0" smtClean="0"/>
                        <a:t> келтіру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k-KZ" dirty="0" smtClean="0"/>
                    </a:p>
                    <a:p>
                      <a:endParaRPr lang="kk-KZ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k-KZ" dirty="0" smtClean="0"/>
                    </a:p>
                    <a:p>
                      <a:endParaRPr lang="kk-KZ" dirty="0" smtClean="0"/>
                    </a:p>
                    <a:p>
                      <a:endParaRPr lang="kk-K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i="1" dirty="0" smtClean="0"/>
              <a:t>Сұрақтарға жауап берейік</a:t>
            </a:r>
            <a:endParaRPr lang="ru-RU" sz="3200" b="1" i="1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147664" y="5277937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1863501" y="4701675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1919064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147664" y="2763337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1791493" y="21870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870722" y="2229937"/>
            <a:ext cx="25108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Робот деген не?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1919064" y="22299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147664" y="3601537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1863501" y="30252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1919064" y="30681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149252" y="4438150"/>
            <a:ext cx="4799012" cy="1587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1863501" y="3863475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1919064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2147664" y="6138362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1863501" y="5562100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1919064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2832921" y="3018415"/>
            <a:ext cx="570579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Роботтардың қандай түрлерін білесің?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2832921" y="3872652"/>
            <a:ext cx="55923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Өнеркәсіптік роботтар не үшін қажет?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2832921" y="4518888"/>
            <a:ext cx="53397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Тұрмыстық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роботтарға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қандай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eaLnBrk="0" hangingPunct="0"/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техникаларды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жатқызуға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болады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? 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2870722" y="5604962"/>
            <a:ext cx="63716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Медициналық роботтар туралы не білесің?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i="1" dirty="0" smtClean="0"/>
              <a:t>             Қорытынды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Біз бүгін  «робот» ұғымымен, роботтардың түрлерімен таныстық</a:t>
            </a:r>
          </a:p>
          <a:p>
            <a:r>
              <a:rPr lang="kk-KZ" dirty="0" smtClean="0"/>
              <a:t>Роботтарды қолдану салалары туралы білдік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5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Үйге тапсырма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Роботтарды болашақта тағы қандай салаларда қолдануға болады?</a:t>
            </a:r>
          </a:p>
          <a:p>
            <a:r>
              <a:rPr lang="kk-KZ" dirty="0" smtClean="0"/>
              <a:t> Пікіріңді мысал келтіру арқылы дәлелде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9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8028384" cy="3600400"/>
          </a:xfrm>
        </p:spPr>
        <p:txBody>
          <a:bodyPr>
            <a:normAutofit/>
          </a:bodyPr>
          <a:lstStyle/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анықтамасын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тұжырымдау</a:t>
            </a:r>
          </a:p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Роботтардың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түрлерінің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үлгілері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Робот дегеніміз не?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284984"/>
            <a:ext cx="1530229" cy="26215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Робот (чех тілінен аударғанда </a:t>
            </a:r>
            <a:r>
              <a:rPr lang="en-US" dirty="0" err="1" smtClean="0"/>
              <a:t>robota</a:t>
            </a:r>
            <a:r>
              <a:rPr lang="en-US" dirty="0" smtClean="0"/>
              <a:t>-</a:t>
            </a:r>
            <a:r>
              <a:rPr lang="kk-KZ" dirty="0" smtClean="0"/>
              <a:t>еріксіз еңбек, </a:t>
            </a:r>
            <a:r>
              <a:rPr lang="en-US" dirty="0" smtClean="0"/>
              <a:t>rob-</a:t>
            </a:r>
            <a:r>
              <a:rPr lang="kk-KZ" dirty="0" smtClean="0"/>
              <a:t>құл) –тірі организм ретінде құрылған автоматты құрылғы. </a:t>
            </a:r>
          </a:p>
          <a:p>
            <a:r>
              <a:rPr lang="kk-KZ" dirty="0" smtClean="0"/>
              <a:t>Ол байланысатын және әрекет ете</a:t>
            </a:r>
          </a:p>
          <a:p>
            <a:pPr marL="0" indent="0">
              <a:buNone/>
            </a:pPr>
            <a:r>
              <a:rPr lang="kk-KZ" dirty="0" smtClean="0"/>
              <a:t>     алатын, ойлай білетін, қабылдай</a:t>
            </a:r>
          </a:p>
          <a:p>
            <a:pPr marL="0" indent="0">
              <a:buNone/>
            </a:pPr>
            <a:r>
              <a:rPr lang="kk-KZ" dirty="0" smtClean="0"/>
              <a:t>     алатын машина.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8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9" y="1375031"/>
            <a:ext cx="1801941" cy="1801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54" y="1951095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1849388" cy="1902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933056"/>
            <a:ext cx="1597198" cy="1995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27" y="4581128"/>
            <a:ext cx="1999454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8" y="1268760"/>
            <a:ext cx="8496944" cy="4464496"/>
          </a:xfrm>
        </p:spPr>
        <p:txBody>
          <a:bodyPr/>
          <a:lstStyle/>
          <a:p>
            <a:pPr marL="0" indent="0">
              <a:buNone/>
            </a:pPr>
            <a:r>
              <a:rPr lang="kk-KZ" dirty="0" smtClean="0"/>
              <a:t>     Роботтар атқаратын қызметіне қарай бірнеше түрге бөлінеді: өнеркәсіптік, көліктік, тұрмыстық, медициналық және білім беру роботтары т.б.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6840760" cy="22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3884317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900627" cy="2392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175574"/>
            <a:ext cx="415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Өнеркәсіптік роботтар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1048"/>
            <a:ext cx="4020073" cy="2392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5"/>
            <a:ext cx="381642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952" y="188640"/>
            <a:ext cx="6552729" cy="1150897"/>
          </a:xfrm>
        </p:spPr>
        <p:txBody>
          <a:bodyPr>
            <a:normAutofit/>
          </a:bodyPr>
          <a:lstStyle/>
          <a:p>
            <a:r>
              <a:rPr lang="kk-KZ" sz="3200" dirty="0" smtClean="0"/>
              <a:t>Білім беру роботтары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10" y="1628799"/>
            <a:ext cx="3572511" cy="238167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80" y="1652599"/>
            <a:ext cx="3358059" cy="2418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4" y="4221088"/>
            <a:ext cx="3522218" cy="2448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4254784"/>
            <a:ext cx="3489617" cy="234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712968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dirty="0" smtClean="0"/>
              <a:t>                      </a:t>
            </a:r>
            <a:r>
              <a:rPr lang="kk-KZ" b="1" i="1" dirty="0" smtClean="0"/>
              <a:t>Медициналық роботтар</a:t>
            </a:r>
            <a:endParaRPr lang="ru-RU" b="1" i="1" dirty="0"/>
          </a:p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хирургтерге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емдеу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Адам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денсаулығына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жасайтын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апараттарды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атаймыз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hatsApp Video 2021-02-27 at 22.26.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012" y="2996952"/>
            <a:ext cx="6096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669" y="243785"/>
            <a:ext cx="6552729" cy="1150897"/>
          </a:xfrm>
        </p:spPr>
        <p:txBody>
          <a:bodyPr/>
          <a:lstStyle/>
          <a:p>
            <a:r>
              <a:rPr lang="kk-KZ" dirty="0" smtClean="0"/>
              <a:t>    </a:t>
            </a:r>
            <a:r>
              <a:rPr lang="kk-KZ" sz="3200" b="1" i="1" dirty="0" smtClean="0"/>
              <a:t>Тұрмыстық роботтар </a:t>
            </a:r>
            <a:endParaRPr lang="ru-RU" sz="32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24119"/>
            <a:ext cx="3096344" cy="20169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04" y="2012935"/>
            <a:ext cx="3462164" cy="2070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4297517"/>
            <a:ext cx="2952328" cy="2103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97517"/>
            <a:ext cx="3090564" cy="21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7edb7f56c31b37833b9f375464f69364a7735"/>
</p:tagLst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3140</TotalTime>
  <Words>261</Words>
  <Application>Microsoft Office PowerPoint</Application>
  <PresentationFormat>Экран (4:3)</PresentationFormat>
  <Paragraphs>50</Paragraphs>
  <Slides>16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Робот түрлері және оларды қолдану   5 сынып</vt:lpstr>
      <vt:lpstr>Сабақтың мақсаты:</vt:lpstr>
      <vt:lpstr>Робот дегеніміз не?</vt:lpstr>
      <vt:lpstr>Презентация PowerPoint</vt:lpstr>
      <vt:lpstr>Презентация PowerPoint</vt:lpstr>
      <vt:lpstr>Презентация PowerPoint</vt:lpstr>
      <vt:lpstr>Білім беру роботтары</vt:lpstr>
      <vt:lpstr>Презентация PowerPoint</vt:lpstr>
      <vt:lpstr>    Тұрмыстық роботтар </vt:lpstr>
      <vt:lpstr>Презентация PowerPoint</vt:lpstr>
      <vt:lpstr>Презентация PowerPoint</vt:lpstr>
      <vt:lpstr>             Тапсырма</vt:lpstr>
      <vt:lpstr>          Тапсырма </vt:lpstr>
      <vt:lpstr>Сұрақтарға жауап берейік</vt:lpstr>
      <vt:lpstr>             Қорытынды</vt:lpstr>
      <vt:lpstr>            Үйге тапсырма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Чат бот</dc:title>
  <dc:creator>obstinate</dc:creator>
  <dc:description>Шаблон презентации с сайта https://presentation-creation.ru/</dc:description>
  <cp:lastModifiedBy>Данагул</cp:lastModifiedBy>
  <cp:revision>1401</cp:revision>
  <dcterms:created xsi:type="dcterms:W3CDTF">2018-02-25T09:09:03Z</dcterms:created>
  <dcterms:modified xsi:type="dcterms:W3CDTF">2024-11-17T13:17:32Z</dcterms:modified>
</cp:coreProperties>
</file>