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76" r:id="rId4"/>
    <p:sldId id="277" r:id="rId5"/>
    <p:sldId id="279" r:id="rId6"/>
    <p:sldId id="292" r:id="rId7"/>
    <p:sldId id="278" r:id="rId8"/>
    <p:sldId id="282" r:id="rId9"/>
    <p:sldId id="283" r:id="rId10"/>
    <p:sldId id="284" r:id="rId11"/>
    <p:sldId id="287" r:id="rId12"/>
    <p:sldId id="288" r:id="rId13"/>
    <p:sldId id="289" r:id="rId14"/>
    <p:sldId id="291" r:id="rId15"/>
    <p:sldId id="290" r:id="rId16"/>
    <p:sldId id="270" r:id="rId17"/>
    <p:sldId id="274"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CD801F-8A57-41BC-96BD-574328B39B9E}"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ru-RU"/>
        </a:p>
      </dgm:t>
    </dgm:pt>
    <dgm:pt modelId="{8CE83741-A89B-427A-A093-09D96842F9BC}">
      <dgm:prSet phldrT="[Текст]"/>
      <dgm:spPr/>
      <dgm:t>
        <a:bodyPr/>
        <a:lstStyle/>
        <a:p>
          <a:r>
            <a:rPr lang="kk-KZ" dirty="0" smtClean="0"/>
            <a:t>Барлығы: туынды сөздерді ауызша тілдесімде қолданады.</a:t>
          </a:r>
          <a:endParaRPr lang="ru-RU" dirty="0"/>
        </a:p>
      </dgm:t>
    </dgm:pt>
    <dgm:pt modelId="{05028265-9848-4441-8AB9-E233D6EBB517}" type="parTrans" cxnId="{41EDB67E-4F86-46F7-B416-DE8CECEA2720}">
      <dgm:prSet/>
      <dgm:spPr/>
      <dgm:t>
        <a:bodyPr/>
        <a:lstStyle/>
        <a:p>
          <a:endParaRPr lang="ru-RU"/>
        </a:p>
      </dgm:t>
    </dgm:pt>
    <dgm:pt modelId="{193A7E63-9694-4276-9A04-F8383474F6AA}" type="sibTrans" cxnId="{41EDB67E-4F86-46F7-B416-DE8CECEA2720}">
      <dgm:prSet/>
      <dgm:spPr/>
      <dgm:t>
        <a:bodyPr/>
        <a:lstStyle/>
        <a:p>
          <a:endParaRPr lang="ru-RU"/>
        </a:p>
      </dgm:t>
    </dgm:pt>
    <dgm:pt modelId="{D3711E1C-D830-4161-8384-4A0FF2378CD7}">
      <dgm:prSet phldrT="[Текст]"/>
      <dgm:spPr/>
      <dgm:t>
        <a:bodyPr/>
        <a:lstStyle/>
        <a:p>
          <a:r>
            <a:rPr lang="kk-KZ" dirty="0" smtClean="0"/>
            <a:t>Көбі: жұрнақ арқылы жасалған туынды сөздерді жазбаша тілдесімде қолданады.  </a:t>
          </a:r>
          <a:endParaRPr lang="ru-RU" dirty="0"/>
        </a:p>
      </dgm:t>
    </dgm:pt>
    <dgm:pt modelId="{66B35D8A-4CA4-4DFC-AD51-41502F917A4F}" type="parTrans" cxnId="{1506EAFC-3AA1-4275-B445-6019F0EA49D2}">
      <dgm:prSet/>
      <dgm:spPr/>
      <dgm:t>
        <a:bodyPr/>
        <a:lstStyle/>
        <a:p>
          <a:endParaRPr lang="ru-RU"/>
        </a:p>
      </dgm:t>
    </dgm:pt>
    <dgm:pt modelId="{90633E32-8591-4997-979D-C7402D3CB5A8}" type="sibTrans" cxnId="{1506EAFC-3AA1-4275-B445-6019F0EA49D2}">
      <dgm:prSet/>
      <dgm:spPr/>
      <dgm:t>
        <a:bodyPr/>
        <a:lstStyle/>
        <a:p>
          <a:endParaRPr lang="ru-RU"/>
        </a:p>
      </dgm:t>
    </dgm:pt>
    <dgm:pt modelId="{E6D328BD-0128-40A9-9ECE-1EDC9F8B1FF8}">
      <dgm:prSet phldrT="[Текст]"/>
      <dgm:spPr/>
      <dgm:t>
        <a:bodyPr/>
        <a:lstStyle/>
        <a:p>
          <a:r>
            <a:rPr lang="kk-KZ" dirty="0" smtClean="0"/>
            <a:t>Кейбірі: эссенің кіріспе, негізгі, қорытынды бөлімдерін сақтай отырып, өзіне таныс белгілі бір оқиғаны не мекенді суреттеп жазады. </a:t>
          </a:r>
          <a:endParaRPr lang="ru-RU" dirty="0"/>
        </a:p>
      </dgm:t>
    </dgm:pt>
    <dgm:pt modelId="{AE1B00EC-66E8-4589-BBDA-4B26DC28BA8D}" type="parTrans" cxnId="{D0256956-355C-4F2A-92B0-537A4B19FFEA}">
      <dgm:prSet/>
      <dgm:spPr/>
      <dgm:t>
        <a:bodyPr/>
        <a:lstStyle/>
        <a:p>
          <a:endParaRPr lang="ru-RU"/>
        </a:p>
      </dgm:t>
    </dgm:pt>
    <dgm:pt modelId="{A470AF56-35C4-40A8-ACE2-DF0C77D6387E}" type="sibTrans" cxnId="{D0256956-355C-4F2A-92B0-537A4B19FFEA}">
      <dgm:prSet/>
      <dgm:spPr/>
      <dgm:t>
        <a:bodyPr/>
        <a:lstStyle/>
        <a:p>
          <a:endParaRPr lang="ru-RU"/>
        </a:p>
      </dgm:t>
    </dgm:pt>
    <dgm:pt modelId="{B2D9B7C1-FDB7-4766-9BD7-42131E99F08F}" type="pres">
      <dgm:prSet presAssocID="{1ACD801F-8A57-41BC-96BD-574328B39B9E}" presName="Name0" presStyleCnt="0">
        <dgm:presLayoutVars>
          <dgm:dir/>
          <dgm:animLvl val="lvl"/>
          <dgm:resizeHandles val="exact"/>
        </dgm:presLayoutVars>
      </dgm:prSet>
      <dgm:spPr/>
      <dgm:t>
        <a:bodyPr/>
        <a:lstStyle/>
        <a:p>
          <a:endParaRPr lang="ru-RU"/>
        </a:p>
      </dgm:t>
    </dgm:pt>
    <dgm:pt modelId="{9EF81BAF-4CFB-498E-97B4-3BC40B4563EB}" type="pres">
      <dgm:prSet presAssocID="{E6D328BD-0128-40A9-9ECE-1EDC9F8B1FF8}" presName="boxAndChildren" presStyleCnt="0"/>
      <dgm:spPr/>
    </dgm:pt>
    <dgm:pt modelId="{7ADF527B-7EAD-4219-BC5F-7F74081E7043}" type="pres">
      <dgm:prSet presAssocID="{E6D328BD-0128-40A9-9ECE-1EDC9F8B1FF8}" presName="parentTextBox" presStyleLbl="node1" presStyleIdx="0" presStyleCnt="3" custLinFactNeighborX="-191" custLinFactNeighborY="-1791"/>
      <dgm:spPr/>
      <dgm:t>
        <a:bodyPr/>
        <a:lstStyle/>
        <a:p>
          <a:endParaRPr lang="ru-RU"/>
        </a:p>
      </dgm:t>
    </dgm:pt>
    <dgm:pt modelId="{3182EF49-26BE-48AE-A360-86B49B19FDA4}" type="pres">
      <dgm:prSet presAssocID="{90633E32-8591-4997-979D-C7402D3CB5A8}" presName="sp" presStyleCnt="0"/>
      <dgm:spPr/>
    </dgm:pt>
    <dgm:pt modelId="{222C1231-332F-46BC-80E0-BC4BB28FE03F}" type="pres">
      <dgm:prSet presAssocID="{D3711E1C-D830-4161-8384-4A0FF2378CD7}" presName="arrowAndChildren" presStyleCnt="0"/>
      <dgm:spPr/>
    </dgm:pt>
    <dgm:pt modelId="{67B34AE3-1F0B-4C35-9C85-117D5A8EC96A}" type="pres">
      <dgm:prSet presAssocID="{D3711E1C-D830-4161-8384-4A0FF2378CD7}" presName="parentTextArrow" presStyleLbl="node1" presStyleIdx="1" presStyleCnt="3"/>
      <dgm:spPr/>
      <dgm:t>
        <a:bodyPr/>
        <a:lstStyle/>
        <a:p>
          <a:endParaRPr lang="ru-RU"/>
        </a:p>
      </dgm:t>
    </dgm:pt>
    <dgm:pt modelId="{43632267-0F1D-4F55-BA45-BA600BC3F5DB}" type="pres">
      <dgm:prSet presAssocID="{193A7E63-9694-4276-9A04-F8383474F6AA}" presName="sp" presStyleCnt="0"/>
      <dgm:spPr/>
    </dgm:pt>
    <dgm:pt modelId="{89BA71DE-EE8D-40A7-A705-3CBE3D868F52}" type="pres">
      <dgm:prSet presAssocID="{8CE83741-A89B-427A-A093-09D96842F9BC}" presName="arrowAndChildren" presStyleCnt="0"/>
      <dgm:spPr/>
    </dgm:pt>
    <dgm:pt modelId="{46B05F4C-470C-4D78-89AC-1B53A23FCE4E}" type="pres">
      <dgm:prSet presAssocID="{8CE83741-A89B-427A-A093-09D96842F9BC}" presName="parentTextArrow" presStyleLbl="node1" presStyleIdx="2" presStyleCnt="3"/>
      <dgm:spPr/>
      <dgm:t>
        <a:bodyPr/>
        <a:lstStyle/>
        <a:p>
          <a:endParaRPr lang="ru-RU"/>
        </a:p>
      </dgm:t>
    </dgm:pt>
  </dgm:ptLst>
  <dgm:cxnLst>
    <dgm:cxn modelId="{5AB7D7A0-A496-4009-8E49-8BD119C2EF0E}" type="presOf" srcId="{8CE83741-A89B-427A-A093-09D96842F9BC}" destId="{46B05F4C-470C-4D78-89AC-1B53A23FCE4E}" srcOrd="0" destOrd="0" presId="urn:microsoft.com/office/officeart/2005/8/layout/process4"/>
    <dgm:cxn modelId="{41EDB67E-4F86-46F7-B416-DE8CECEA2720}" srcId="{1ACD801F-8A57-41BC-96BD-574328B39B9E}" destId="{8CE83741-A89B-427A-A093-09D96842F9BC}" srcOrd="0" destOrd="0" parTransId="{05028265-9848-4441-8AB9-E233D6EBB517}" sibTransId="{193A7E63-9694-4276-9A04-F8383474F6AA}"/>
    <dgm:cxn modelId="{1506EAFC-3AA1-4275-B445-6019F0EA49D2}" srcId="{1ACD801F-8A57-41BC-96BD-574328B39B9E}" destId="{D3711E1C-D830-4161-8384-4A0FF2378CD7}" srcOrd="1" destOrd="0" parTransId="{66B35D8A-4CA4-4DFC-AD51-41502F917A4F}" sibTransId="{90633E32-8591-4997-979D-C7402D3CB5A8}"/>
    <dgm:cxn modelId="{4549CF12-850F-45A5-A481-BBA6C8750C1F}" type="presOf" srcId="{1ACD801F-8A57-41BC-96BD-574328B39B9E}" destId="{B2D9B7C1-FDB7-4766-9BD7-42131E99F08F}" srcOrd="0" destOrd="0" presId="urn:microsoft.com/office/officeart/2005/8/layout/process4"/>
    <dgm:cxn modelId="{D0256956-355C-4F2A-92B0-537A4B19FFEA}" srcId="{1ACD801F-8A57-41BC-96BD-574328B39B9E}" destId="{E6D328BD-0128-40A9-9ECE-1EDC9F8B1FF8}" srcOrd="2" destOrd="0" parTransId="{AE1B00EC-66E8-4589-BBDA-4B26DC28BA8D}" sibTransId="{A470AF56-35C4-40A8-ACE2-DF0C77D6387E}"/>
    <dgm:cxn modelId="{5C3675E9-26B2-49E2-B820-FBBA9B571EE1}" type="presOf" srcId="{E6D328BD-0128-40A9-9ECE-1EDC9F8B1FF8}" destId="{7ADF527B-7EAD-4219-BC5F-7F74081E7043}" srcOrd="0" destOrd="0" presId="urn:microsoft.com/office/officeart/2005/8/layout/process4"/>
    <dgm:cxn modelId="{DB77CB82-7EE8-49DA-88B0-9FD26290C9A5}" type="presOf" srcId="{D3711E1C-D830-4161-8384-4A0FF2378CD7}" destId="{67B34AE3-1F0B-4C35-9C85-117D5A8EC96A}" srcOrd="0" destOrd="0" presId="urn:microsoft.com/office/officeart/2005/8/layout/process4"/>
    <dgm:cxn modelId="{30369698-C0F3-4EEB-8F03-78E184B402F4}" type="presParOf" srcId="{B2D9B7C1-FDB7-4766-9BD7-42131E99F08F}" destId="{9EF81BAF-4CFB-498E-97B4-3BC40B4563EB}" srcOrd="0" destOrd="0" presId="urn:microsoft.com/office/officeart/2005/8/layout/process4"/>
    <dgm:cxn modelId="{6DA0DAA2-EC8C-4DFE-B216-8FE863D66E7B}" type="presParOf" srcId="{9EF81BAF-4CFB-498E-97B4-3BC40B4563EB}" destId="{7ADF527B-7EAD-4219-BC5F-7F74081E7043}" srcOrd="0" destOrd="0" presId="urn:microsoft.com/office/officeart/2005/8/layout/process4"/>
    <dgm:cxn modelId="{6F3D84FE-3127-481B-B9AD-832E7E694C15}" type="presParOf" srcId="{B2D9B7C1-FDB7-4766-9BD7-42131E99F08F}" destId="{3182EF49-26BE-48AE-A360-86B49B19FDA4}" srcOrd="1" destOrd="0" presId="urn:microsoft.com/office/officeart/2005/8/layout/process4"/>
    <dgm:cxn modelId="{C0BACFDB-0190-4FA3-9DBB-DF04843DD409}" type="presParOf" srcId="{B2D9B7C1-FDB7-4766-9BD7-42131E99F08F}" destId="{222C1231-332F-46BC-80E0-BC4BB28FE03F}" srcOrd="2" destOrd="0" presId="urn:microsoft.com/office/officeart/2005/8/layout/process4"/>
    <dgm:cxn modelId="{E8A00490-B1C0-4690-9AE0-D04345DD01D4}" type="presParOf" srcId="{222C1231-332F-46BC-80E0-BC4BB28FE03F}" destId="{67B34AE3-1F0B-4C35-9C85-117D5A8EC96A}" srcOrd="0" destOrd="0" presId="urn:microsoft.com/office/officeart/2005/8/layout/process4"/>
    <dgm:cxn modelId="{AC1453B4-6BAE-4AAC-ACB3-957CF5DA744D}" type="presParOf" srcId="{B2D9B7C1-FDB7-4766-9BD7-42131E99F08F}" destId="{43632267-0F1D-4F55-BA45-BA600BC3F5DB}" srcOrd="3" destOrd="0" presId="urn:microsoft.com/office/officeart/2005/8/layout/process4"/>
    <dgm:cxn modelId="{C05D5A2E-DDDC-4C36-86E4-A0C6EF6EE7A2}" type="presParOf" srcId="{B2D9B7C1-FDB7-4766-9BD7-42131E99F08F}" destId="{89BA71DE-EE8D-40A7-A705-3CBE3D868F52}" srcOrd="4" destOrd="0" presId="urn:microsoft.com/office/officeart/2005/8/layout/process4"/>
    <dgm:cxn modelId="{E07F0C20-C1E0-4807-83A4-786DF09B8960}" type="presParOf" srcId="{89BA71DE-EE8D-40A7-A705-3CBE3D868F52}" destId="{46B05F4C-470C-4D78-89AC-1B53A23FCE4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CC61F8-5992-4827-B888-1ABD8F882F13}" type="doc">
      <dgm:prSet loTypeId="urn:microsoft.com/office/officeart/2009/3/layout/IncreasingArrowsProcess" loCatId="process" qsTypeId="urn:microsoft.com/office/officeart/2005/8/quickstyle/simple2" qsCatId="simple" csTypeId="urn:microsoft.com/office/officeart/2005/8/colors/accent1_2" csCatId="accent1" phldr="1"/>
      <dgm:spPr/>
      <dgm:t>
        <a:bodyPr/>
        <a:lstStyle/>
        <a:p>
          <a:endParaRPr lang="ru-RU"/>
        </a:p>
      </dgm:t>
    </dgm:pt>
    <dgm:pt modelId="{676926D5-99AC-4634-BBBF-BA5CFB9B2B22}">
      <dgm:prSet phldrT="[Текст]"/>
      <dgm:spPr/>
      <dgm:t>
        <a:bodyPr/>
        <a:lstStyle/>
        <a:p>
          <a:r>
            <a:rPr lang="kk-KZ" dirty="0" smtClean="0"/>
            <a:t>.</a:t>
          </a:r>
          <a:endParaRPr lang="ru-RU" dirty="0"/>
        </a:p>
      </dgm:t>
    </dgm:pt>
    <dgm:pt modelId="{17DE0491-159D-46DC-8C52-A40A70B93F7B}" type="parTrans" cxnId="{D74808E4-B25E-4657-8435-4E2F6B7673C2}">
      <dgm:prSet/>
      <dgm:spPr/>
      <dgm:t>
        <a:bodyPr/>
        <a:lstStyle/>
        <a:p>
          <a:endParaRPr lang="ru-RU"/>
        </a:p>
      </dgm:t>
    </dgm:pt>
    <dgm:pt modelId="{B3D1ED4C-EA98-4876-A3C4-EF201BF863EE}" type="sibTrans" cxnId="{D74808E4-B25E-4657-8435-4E2F6B7673C2}">
      <dgm:prSet/>
      <dgm:spPr/>
      <dgm:t>
        <a:bodyPr/>
        <a:lstStyle/>
        <a:p>
          <a:endParaRPr lang="ru-RU"/>
        </a:p>
      </dgm:t>
    </dgm:pt>
    <dgm:pt modelId="{F96D9C85-1B4D-433F-8DAD-AB8C6916A417}">
      <dgm:prSet phldrT="[Текст]"/>
      <dgm:spPr/>
      <dgm:t>
        <a:bodyPr/>
        <a:lstStyle/>
        <a:p>
          <a:r>
            <a:rPr lang="kk-KZ" dirty="0" smtClean="0"/>
            <a:t>туынды сөздерді ауызша тілдесімде қолданады; </a:t>
          </a:r>
          <a:endParaRPr lang="ru-RU" dirty="0"/>
        </a:p>
      </dgm:t>
    </dgm:pt>
    <dgm:pt modelId="{C41F48FD-4DA2-47A5-870B-75406FEEACC1}" type="parTrans" cxnId="{BC84CBCB-2B3A-4FBE-9197-1BDC88861F34}">
      <dgm:prSet/>
      <dgm:spPr/>
      <dgm:t>
        <a:bodyPr/>
        <a:lstStyle/>
        <a:p>
          <a:endParaRPr lang="ru-RU"/>
        </a:p>
      </dgm:t>
    </dgm:pt>
    <dgm:pt modelId="{715B75CA-160C-4C1C-BD0F-89364DC5F50C}" type="sibTrans" cxnId="{BC84CBCB-2B3A-4FBE-9197-1BDC88861F34}">
      <dgm:prSet/>
      <dgm:spPr/>
      <dgm:t>
        <a:bodyPr/>
        <a:lstStyle/>
        <a:p>
          <a:endParaRPr lang="ru-RU"/>
        </a:p>
      </dgm:t>
    </dgm:pt>
    <dgm:pt modelId="{F5C76C4D-941C-4034-AA81-2FB0AEF3E377}">
      <dgm:prSet phldrT="[Текст]"/>
      <dgm:spPr/>
      <dgm:t>
        <a:bodyPr/>
        <a:lstStyle/>
        <a:p>
          <a:r>
            <a:rPr lang="kk-KZ" dirty="0" smtClean="0"/>
            <a:t>.</a:t>
          </a:r>
          <a:endParaRPr lang="ru-RU" dirty="0"/>
        </a:p>
      </dgm:t>
    </dgm:pt>
    <dgm:pt modelId="{AEC02BEF-B2F8-4DA6-94EB-18D8518A8975}" type="parTrans" cxnId="{836A08D4-0096-4BFA-BC1F-1B73D7C3363C}">
      <dgm:prSet/>
      <dgm:spPr/>
      <dgm:t>
        <a:bodyPr/>
        <a:lstStyle/>
        <a:p>
          <a:endParaRPr lang="ru-RU"/>
        </a:p>
      </dgm:t>
    </dgm:pt>
    <dgm:pt modelId="{02B60C1A-B188-4F6D-BC20-1350BB65B4CA}" type="sibTrans" cxnId="{836A08D4-0096-4BFA-BC1F-1B73D7C3363C}">
      <dgm:prSet/>
      <dgm:spPr/>
      <dgm:t>
        <a:bodyPr/>
        <a:lstStyle/>
        <a:p>
          <a:endParaRPr lang="ru-RU"/>
        </a:p>
      </dgm:t>
    </dgm:pt>
    <dgm:pt modelId="{50E3E7A1-8D62-484E-9426-E3175A6ADBA6}">
      <dgm:prSet phldrT="[Текст]"/>
      <dgm:spPr/>
      <dgm:t>
        <a:bodyPr/>
        <a:lstStyle/>
        <a:p>
          <a:r>
            <a:rPr lang="kk-KZ" dirty="0" smtClean="0"/>
            <a:t>жұрнақ арқылы жасалған туынды сөздерді жазбаша тілдесімде қолданады;</a:t>
          </a:r>
          <a:endParaRPr lang="ru-RU" dirty="0"/>
        </a:p>
      </dgm:t>
    </dgm:pt>
    <dgm:pt modelId="{865539C4-EB2C-4074-87E8-0E050741FA91}" type="parTrans" cxnId="{7B54F272-2185-43B6-B923-E371C9F007DF}">
      <dgm:prSet/>
      <dgm:spPr/>
      <dgm:t>
        <a:bodyPr/>
        <a:lstStyle/>
        <a:p>
          <a:endParaRPr lang="ru-RU"/>
        </a:p>
      </dgm:t>
    </dgm:pt>
    <dgm:pt modelId="{F091662C-E08F-4DC9-AAE0-44AD7CA4D34A}" type="sibTrans" cxnId="{7B54F272-2185-43B6-B923-E371C9F007DF}">
      <dgm:prSet/>
      <dgm:spPr/>
      <dgm:t>
        <a:bodyPr/>
        <a:lstStyle/>
        <a:p>
          <a:endParaRPr lang="ru-RU"/>
        </a:p>
      </dgm:t>
    </dgm:pt>
    <dgm:pt modelId="{ACA5422A-4513-4574-A5C9-A9B9B7B12950}">
      <dgm:prSet phldrT="[Текст]"/>
      <dgm:spPr/>
      <dgm:t>
        <a:bodyPr/>
        <a:lstStyle/>
        <a:p>
          <a:r>
            <a:rPr lang="kk-KZ" dirty="0" smtClean="0"/>
            <a:t>.</a:t>
          </a:r>
          <a:endParaRPr lang="ru-RU" dirty="0"/>
        </a:p>
      </dgm:t>
    </dgm:pt>
    <dgm:pt modelId="{5F8C5236-564D-4739-AE56-0E3B0CDE6E2E}" type="parTrans" cxnId="{C266712A-E4EB-4560-8AAD-3F54552A2254}">
      <dgm:prSet/>
      <dgm:spPr/>
      <dgm:t>
        <a:bodyPr/>
        <a:lstStyle/>
        <a:p>
          <a:endParaRPr lang="ru-RU"/>
        </a:p>
      </dgm:t>
    </dgm:pt>
    <dgm:pt modelId="{4D22F97A-6A74-49A8-B1D5-0749CB7D3CD4}" type="sibTrans" cxnId="{C266712A-E4EB-4560-8AAD-3F54552A2254}">
      <dgm:prSet/>
      <dgm:spPr/>
      <dgm:t>
        <a:bodyPr/>
        <a:lstStyle/>
        <a:p>
          <a:endParaRPr lang="ru-RU"/>
        </a:p>
      </dgm:t>
    </dgm:pt>
    <dgm:pt modelId="{37944D2A-7F4E-4932-BD6C-6E5E79D6EB3D}">
      <dgm:prSet phldrT="[Текст]"/>
      <dgm:spPr/>
      <dgm:t>
        <a:bodyPr/>
        <a:lstStyle/>
        <a:p>
          <a:r>
            <a:rPr lang="kk-KZ" dirty="0" smtClean="0"/>
            <a:t>эссе құрылымын сақтай отырып, белгілі бір оқиғаны не мекенді суреттеп эссе жазады. </a:t>
          </a:r>
          <a:endParaRPr lang="ru-RU" dirty="0"/>
        </a:p>
      </dgm:t>
    </dgm:pt>
    <dgm:pt modelId="{2994F772-9F83-42EE-AE1F-6C1369613DC4}" type="parTrans" cxnId="{947B412A-80D9-4749-B572-13A563A8B952}">
      <dgm:prSet/>
      <dgm:spPr/>
      <dgm:t>
        <a:bodyPr/>
        <a:lstStyle/>
        <a:p>
          <a:endParaRPr lang="ru-RU"/>
        </a:p>
      </dgm:t>
    </dgm:pt>
    <dgm:pt modelId="{FF17D20C-9957-45EB-89C5-7FCA47B29751}" type="sibTrans" cxnId="{947B412A-80D9-4749-B572-13A563A8B952}">
      <dgm:prSet/>
      <dgm:spPr/>
      <dgm:t>
        <a:bodyPr/>
        <a:lstStyle/>
        <a:p>
          <a:endParaRPr lang="ru-RU"/>
        </a:p>
      </dgm:t>
    </dgm:pt>
    <dgm:pt modelId="{355C524E-40AC-47E2-A26C-385947A9B601}" type="pres">
      <dgm:prSet presAssocID="{4FCC61F8-5992-4827-B888-1ABD8F882F13}" presName="Name0" presStyleCnt="0">
        <dgm:presLayoutVars>
          <dgm:chMax val="5"/>
          <dgm:chPref val="5"/>
          <dgm:dir/>
          <dgm:animLvl val="lvl"/>
        </dgm:presLayoutVars>
      </dgm:prSet>
      <dgm:spPr/>
      <dgm:t>
        <a:bodyPr/>
        <a:lstStyle/>
        <a:p>
          <a:endParaRPr lang="ru-RU"/>
        </a:p>
      </dgm:t>
    </dgm:pt>
    <dgm:pt modelId="{667A9F98-F430-4ABB-94E2-B07772A58155}" type="pres">
      <dgm:prSet presAssocID="{676926D5-99AC-4634-BBBF-BA5CFB9B2B22}" presName="parentText1" presStyleLbl="node1" presStyleIdx="0" presStyleCnt="3">
        <dgm:presLayoutVars>
          <dgm:chMax/>
          <dgm:chPref val="3"/>
          <dgm:bulletEnabled val="1"/>
        </dgm:presLayoutVars>
      </dgm:prSet>
      <dgm:spPr/>
      <dgm:t>
        <a:bodyPr/>
        <a:lstStyle/>
        <a:p>
          <a:endParaRPr lang="ru-RU"/>
        </a:p>
      </dgm:t>
    </dgm:pt>
    <dgm:pt modelId="{3D5A9C72-BECB-430F-8CCB-DD0C19615AD0}" type="pres">
      <dgm:prSet presAssocID="{676926D5-99AC-4634-BBBF-BA5CFB9B2B22}" presName="childText1" presStyleLbl="solidAlignAcc1" presStyleIdx="0" presStyleCnt="3">
        <dgm:presLayoutVars>
          <dgm:chMax val="0"/>
          <dgm:chPref val="0"/>
          <dgm:bulletEnabled val="1"/>
        </dgm:presLayoutVars>
      </dgm:prSet>
      <dgm:spPr/>
      <dgm:t>
        <a:bodyPr/>
        <a:lstStyle/>
        <a:p>
          <a:endParaRPr lang="ru-RU"/>
        </a:p>
      </dgm:t>
    </dgm:pt>
    <dgm:pt modelId="{B5B74B5F-682E-4C35-94E9-B7385CA58D47}" type="pres">
      <dgm:prSet presAssocID="{F5C76C4D-941C-4034-AA81-2FB0AEF3E377}" presName="parentText2" presStyleLbl="node1" presStyleIdx="1" presStyleCnt="3">
        <dgm:presLayoutVars>
          <dgm:chMax/>
          <dgm:chPref val="3"/>
          <dgm:bulletEnabled val="1"/>
        </dgm:presLayoutVars>
      </dgm:prSet>
      <dgm:spPr/>
      <dgm:t>
        <a:bodyPr/>
        <a:lstStyle/>
        <a:p>
          <a:endParaRPr lang="ru-RU"/>
        </a:p>
      </dgm:t>
    </dgm:pt>
    <dgm:pt modelId="{8C7296B8-742D-49F5-A1ED-2615009A6A94}" type="pres">
      <dgm:prSet presAssocID="{F5C76C4D-941C-4034-AA81-2FB0AEF3E377}" presName="childText2" presStyleLbl="solidAlignAcc1" presStyleIdx="1" presStyleCnt="3">
        <dgm:presLayoutVars>
          <dgm:chMax val="0"/>
          <dgm:chPref val="0"/>
          <dgm:bulletEnabled val="1"/>
        </dgm:presLayoutVars>
      </dgm:prSet>
      <dgm:spPr/>
      <dgm:t>
        <a:bodyPr/>
        <a:lstStyle/>
        <a:p>
          <a:endParaRPr lang="ru-RU"/>
        </a:p>
      </dgm:t>
    </dgm:pt>
    <dgm:pt modelId="{5E966AD6-199A-4278-B118-EDCC1CA71820}" type="pres">
      <dgm:prSet presAssocID="{ACA5422A-4513-4574-A5C9-A9B9B7B12950}" presName="parentText3" presStyleLbl="node1" presStyleIdx="2" presStyleCnt="3">
        <dgm:presLayoutVars>
          <dgm:chMax/>
          <dgm:chPref val="3"/>
          <dgm:bulletEnabled val="1"/>
        </dgm:presLayoutVars>
      </dgm:prSet>
      <dgm:spPr/>
      <dgm:t>
        <a:bodyPr/>
        <a:lstStyle/>
        <a:p>
          <a:endParaRPr lang="ru-RU"/>
        </a:p>
      </dgm:t>
    </dgm:pt>
    <dgm:pt modelId="{4F822DE1-7998-43CA-83B4-9BC97B35008B}" type="pres">
      <dgm:prSet presAssocID="{ACA5422A-4513-4574-A5C9-A9B9B7B12950}" presName="childText3" presStyleLbl="solidAlignAcc1" presStyleIdx="2" presStyleCnt="3">
        <dgm:presLayoutVars>
          <dgm:chMax val="0"/>
          <dgm:chPref val="0"/>
          <dgm:bulletEnabled val="1"/>
        </dgm:presLayoutVars>
      </dgm:prSet>
      <dgm:spPr/>
      <dgm:t>
        <a:bodyPr/>
        <a:lstStyle/>
        <a:p>
          <a:endParaRPr lang="ru-RU"/>
        </a:p>
      </dgm:t>
    </dgm:pt>
  </dgm:ptLst>
  <dgm:cxnLst>
    <dgm:cxn modelId="{E5B29A0B-4F9E-4042-B1F3-1843183349E3}" type="presOf" srcId="{ACA5422A-4513-4574-A5C9-A9B9B7B12950}" destId="{5E966AD6-199A-4278-B118-EDCC1CA71820}" srcOrd="0" destOrd="0" presId="urn:microsoft.com/office/officeart/2009/3/layout/IncreasingArrowsProcess"/>
    <dgm:cxn modelId="{836A08D4-0096-4BFA-BC1F-1B73D7C3363C}" srcId="{4FCC61F8-5992-4827-B888-1ABD8F882F13}" destId="{F5C76C4D-941C-4034-AA81-2FB0AEF3E377}" srcOrd="1" destOrd="0" parTransId="{AEC02BEF-B2F8-4DA6-94EB-18D8518A8975}" sibTransId="{02B60C1A-B188-4F6D-BC20-1350BB65B4CA}"/>
    <dgm:cxn modelId="{C266712A-E4EB-4560-8AAD-3F54552A2254}" srcId="{4FCC61F8-5992-4827-B888-1ABD8F882F13}" destId="{ACA5422A-4513-4574-A5C9-A9B9B7B12950}" srcOrd="2" destOrd="0" parTransId="{5F8C5236-564D-4739-AE56-0E3B0CDE6E2E}" sibTransId="{4D22F97A-6A74-49A8-B1D5-0749CB7D3CD4}"/>
    <dgm:cxn modelId="{0C10DFE8-F2E5-46ED-9FF1-B117F218161A}" type="presOf" srcId="{F96D9C85-1B4D-433F-8DAD-AB8C6916A417}" destId="{3D5A9C72-BECB-430F-8CCB-DD0C19615AD0}" srcOrd="0" destOrd="0" presId="urn:microsoft.com/office/officeart/2009/3/layout/IncreasingArrowsProcess"/>
    <dgm:cxn modelId="{2696849A-A7A7-4C92-AE11-CC4D52518F71}" type="presOf" srcId="{F5C76C4D-941C-4034-AA81-2FB0AEF3E377}" destId="{B5B74B5F-682E-4C35-94E9-B7385CA58D47}" srcOrd="0" destOrd="0" presId="urn:microsoft.com/office/officeart/2009/3/layout/IncreasingArrowsProcess"/>
    <dgm:cxn modelId="{7B54F272-2185-43B6-B923-E371C9F007DF}" srcId="{F5C76C4D-941C-4034-AA81-2FB0AEF3E377}" destId="{50E3E7A1-8D62-484E-9426-E3175A6ADBA6}" srcOrd="0" destOrd="0" parTransId="{865539C4-EB2C-4074-87E8-0E050741FA91}" sibTransId="{F091662C-E08F-4DC9-AAE0-44AD7CA4D34A}"/>
    <dgm:cxn modelId="{BC84CBCB-2B3A-4FBE-9197-1BDC88861F34}" srcId="{676926D5-99AC-4634-BBBF-BA5CFB9B2B22}" destId="{F96D9C85-1B4D-433F-8DAD-AB8C6916A417}" srcOrd="0" destOrd="0" parTransId="{C41F48FD-4DA2-47A5-870B-75406FEEACC1}" sibTransId="{715B75CA-160C-4C1C-BD0F-89364DC5F50C}"/>
    <dgm:cxn modelId="{D74808E4-B25E-4657-8435-4E2F6B7673C2}" srcId="{4FCC61F8-5992-4827-B888-1ABD8F882F13}" destId="{676926D5-99AC-4634-BBBF-BA5CFB9B2B22}" srcOrd="0" destOrd="0" parTransId="{17DE0491-159D-46DC-8C52-A40A70B93F7B}" sibTransId="{B3D1ED4C-EA98-4876-A3C4-EF201BF863EE}"/>
    <dgm:cxn modelId="{E5DB7E4B-2425-413E-B0A9-59F469B03D6D}" type="presOf" srcId="{4FCC61F8-5992-4827-B888-1ABD8F882F13}" destId="{355C524E-40AC-47E2-A26C-385947A9B601}" srcOrd="0" destOrd="0" presId="urn:microsoft.com/office/officeart/2009/3/layout/IncreasingArrowsProcess"/>
    <dgm:cxn modelId="{16B4C533-B3D0-4A4D-876D-E84327F1606F}" type="presOf" srcId="{50E3E7A1-8D62-484E-9426-E3175A6ADBA6}" destId="{8C7296B8-742D-49F5-A1ED-2615009A6A94}" srcOrd="0" destOrd="0" presId="urn:microsoft.com/office/officeart/2009/3/layout/IncreasingArrowsProcess"/>
    <dgm:cxn modelId="{E439DE8D-8776-4DDC-B25C-ACA0AB30BDF6}" type="presOf" srcId="{37944D2A-7F4E-4932-BD6C-6E5E79D6EB3D}" destId="{4F822DE1-7998-43CA-83B4-9BC97B35008B}" srcOrd="0" destOrd="0" presId="urn:microsoft.com/office/officeart/2009/3/layout/IncreasingArrowsProcess"/>
    <dgm:cxn modelId="{947B412A-80D9-4749-B572-13A563A8B952}" srcId="{ACA5422A-4513-4574-A5C9-A9B9B7B12950}" destId="{37944D2A-7F4E-4932-BD6C-6E5E79D6EB3D}" srcOrd="0" destOrd="0" parTransId="{2994F772-9F83-42EE-AE1F-6C1369613DC4}" sibTransId="{FF17D20C-9957-45EB-89C5-7FCA47B29751}"/>
    <dgm:cxn modelId="{09758959-C4CC-49A8-B443-6D7B259C3618}" type="presOf" srcId="{676926D5-99AC-4634-BBBF-BA5CFB9B2B22}" destId="{667A9F98-F430-4ABB-94E2-B07772A58155}" srcOrd="0" destOrd="0" presId="urn:microsoft.com/office/officeart/2009/3/layout/IncreasingArrowsProcess"/>
    <dgm:cxn modelId="{72462891-3544-4AD9-8C7A-F49A041767CC}" type="presParOf" srcId="{355C524E-40AC-47E2-A26C-385947A9B601}" destId="{667A9F98-F430-4ABB-94E2-B07772A58155}" srcOrd="0" destOrd="0" presId="urn:microsoft.com/office/officeart/2009/3/layout/IncreasingArrowsProcess"/>
    <dgm:cxn modelId="{1BBCA3C4-C9A1-46B0-89F9-CD1E538BD5A3}" type="presParOf" srcId="{355C524E-40AC-47E2-A26C-385947A9B601}" destId="{3D5A9C72-BECB-430F-8CCB-DD0C19615AD0}" srcOrd="1" destOrd="0" presId="urn:microsoft.com/office/officeart/2009/3/layout/IncreasingArrowsProcess"/>
    <dgm:cxn modelId="{D74BDD85-EE5C-47B8-B7FC-CE3621200D9D}" type="presParOf" srcId="{355C524E-40AC-47E2-A26C-385947A9B601}" destId="{B5B74B5F-682E-4C35-94E9-B7385CA58D47}" srcOrd="2" destOrd="0" presId="urn:microsoft.com/office/officeart/2009/3/layout/IncreasingArrowsProcess"/>
    <dgm:cxn modelId="{E0560F50-8667-4B85-8D0E-662643214655}" type="presParOf" srcId="{355C524E-40AC-47E2-A26C-385947A9B601}" destId="{8C7296B8-742D-49F5-A1ED-2615009A6A94}" srcOrd="3" destOrd="0" presId="urn:microsoft.com/office/officeart/2009/3/layout/IncreasingArrowsProcess"/>
    <dgm:cxn modelId="{61D74BF2-8268-4A0E-B517-E5F4248A56CF}" type="presParOf" srcId="{355C524E-40AC-47E2-A26C-385947A9B601}" destId="{5E966AD6-199A-4278-B118-EDCC1CA71820}" srcOrd="4" destOrd="0" presId="urn:microsoft.com/office/officeart/2009/3/layout/IncreasingArrowsProcess"/>
    <dgm:cxn modelId="{9FE1F67C-DED2-4015-B1D9-FD84F31FCACA}" type="presParOf" srcId="{355C524E-40AC-47E2-A26C-385947A9B601}" destId="{4F822DE1-7998-43CA-83B4-9BC97B35008B}"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0806A6-1F67-464B-9770-EFAD6D715C89}" type="doc">
      <dgm:prSet loTypeId="urn:microsoft.com/office/officeart/2005/8/layout/pyramid2" loCatId="pyramid" qsTypeId="urn:microsoft.com/office/officeart/2005/8/quickstyle/simple1" qsCatId="simple" csTypeId="urn:microsoft.com/office/officeart/2005/8/colors/accent1_2" csCatId="accent1" phldr="1"/>
      <dgm:spPr/>
    </dgm:pt>
    <dgm:pt modelId="{9F949D93-4377-4487-95E8-8F9B920A17EE}">
      <dgm:prSet phldrT="[Текст]"/>
      <dgm:spPr/>
      <dgm:t>
        <a:bodyPr/>
        <a:lstStyle/>
        <a:p>
          <a:r>
            <a:rPr lang="kk-KZ" dirty="0" smtClean="0"/>
            <a:t>туынды сөздерді ауызша тілдесімде қолданасың; </a:t>
          </a:r>
          <a:endParaRPr lang="ru-RU" dirty="0"/>
        </a:p>
      </dgm:t>
    </dgm:pt>
    <dgm:pt modelId="{DF764C78-D28C-4B67-994F-9A7EB1B57880}" type="parTrans" cxnId="{D87FAF2C-D85D-40D9-B695-402B7714F247}">
      <dgm:prSet/>
      <dgm:spPr/>
      <dgm:t>
        <a:bodyPr/>
        <a:lstStyle/>
        <a:p>
          <a:endParaRPr lang="ru-RU"/>
        </a:p>
      </dgm:t>
    </dgm:pt>
    <dgm:pt modelId="{2627C05B-6E44-45D3-BB62-3AFE2C0250DB}" type="sibTrans" cxnId="{D87FAF2C-D85D-40D9-B695-402B7714F247}">
      <dgm:prSet/>
      <dgm:spPr/>
      <dgm:t>
        <a:bodyPr/>
        <a:lstStyle/>
        <a:p>
          <a:endParaRPr lang="ru-RU"/>
        </a:p>
      </dgm:t>
    </dgm:pt>
    <dgm:pt modelId="{40E7BBD0-0CA3-41E5-AF64-C5DD39DB7D5C}">
      <dgm:prSet phldrT="[Текст]"/>
      <dgm:spPr/>
      <dgm:t>
        <a:bodyPr/>
        <a:lstStyle/>
        <a:p>
          <a:r>
            <a:rPr lang="kk-KZ" dirty="0" smtClean="0"/>
            <a:t>туынды сөздерді жазбаша тілдесімде қолданасың; </a:t>
          </a:r>
          <a:endParaRPr lang="ru-RU" dirty="0"/>
        </a:p>
      </dgm:t>
    </dgm:pt>
    <dgm:pt modelId="{7623E854-2CBF-4806-A147-F02C75A5C4A1}" type="parTrans" cxnId="{56D75B17-9FD8-403A-93D2-9BE785BC92A9}">
      <dgm:prSet/>
      <dgm:spPr/>
      <dgm:t>
        <a:bodyPr/>
        <a:lstStyle/>
        <a:p>
          <a:endParaRPr lang="ru-RU"/>
        </a:p>
      </dgm:t>
    </dgm:pt>
    <dgm:pt modelId="{43459BB0-BD81-4019-A0FE-E5FBE083688F}" type="sibTrans" cxnId="{56D75B17-9FD8-403A-93D2-9BE785BC92A9}">
      <dgm:prSet/>
      <dgm:spPr/>
      <dgm:t>
        <a:bodyPr/>
        <a:lstStyle/>
        <a:p>
          <a:endParaRPr lang="ru-RU"/>
        </a:p>
      </dgm:t>
    </dgm:pt>
    <dgm:pt modelId="{7034A015-81A1-4264-9BF9-6ECFB13D95C0}">
      <dgm:prSet phldrT="[Текст]"/>
      <dgm:spPr/>
      <dgm:t>
        <a:bodyPr/>
        <a:lstStyle/>
        <a:p>
          <a:r>
            <a:rPr lang="kk-KZ" dirty="0" smtClean="0"/>
            <a:t>эссе құрылымын сақтап, белгілі бір оқиғаны не мекенді суреттеп эссе жазасың. </a:t>
          </a:r>
          <a:endParaRPr lang="ru-RU" dirty="0"/>
        </a:p>
      </dgm:t>
    </dgm:pt>
    <dgm:pt modelId="{A889904F-7D15-4310-9736-5B990E5060D2}" type="parTrans" cxnId="{9A35EE0B-E773-4485-8053-C50B91B46666}">
      <dgm:prSet/>
      <dgm:spPr/>
      <dgm:t>
        <a:bodyPr/>
        <a:lstStyle/>
        <a:p>
          <a:endParaRPr lang="ru-RU"/>
        </a:p>
      </dgm:t>
    </dgm:pt>
    <dgm:pt modelId="{0C1DEAE8-BB75-4372-945E-FD48743F8706}" type="sibTrans" cxnId="{9A35EE0B-E773-4485-8053-C50B91B46666}">
      <dgm:prSet/>
      <dgm:spPr/>
      <dgm:t>
        <a:bodyPr/>
        <a:lstStyle/>
        <a:p>
          <a:endParaRPr lang="ru-RU"/>
        </a:p>
      </dgm:t>
    </dgm:pt>
    <dgm:pt modelId="{B5F4559C-FF96-4598-AD5D-B717639E21B9}" type="pres">
      <dgm:prSet presAssocID="{290806A6-1F67-464B-9770-EFAD6D715C89}" presName="compositeShape" presStyleCnt="0">
        <dgm:presLayoutVars>
          <dgm:dir/>
          <dgm:resizeHandles/>
        </dgm:presLayoutVars>
      </dgm:prSet>
      <dgm:spPr/>
    </dgm:pt>
    <dgm:pt modelId="{9748DD8B-2AD4-4C35-A181-9BB739617365}" type="pres">
      <dgm:prSet presAssocID="{290806A6-1F67-464B-9770-EFAD6D715C89}" presName="pyramid" presStyleLbl="node1" presStyleIdx="0" presStyleCnt="1"/>
      <dgm:spPr/>
    </dgm:pt>
    <dgm:pt modelId="{7CA331F1-A1D2-48CE-861F-9EE83BB221D2}" type="pres">
      <dgm:prSet presAssocID="{290806A6-1F67-464B-9770-EFAD6D715C89}" presName="theList" presStyleCnt="0"/>
      <dgm:spPr/>
    </dgm:pt>
    <dgm:pt modelId="{51D1262F-C5DB-4873-9E6E-2CD2CF6585A9}" type="pres">
      <dgm:prSet presAssocID="{9F949D93-4377-4487-95E8-8F9B920A17EE}" presName="aNode" presStyleLbl="fgAcc1" presStyleIdx="0" presStyleCnt="3">
        <dgm:presLayoutVars>
          <dgm:bulletEnabled val="1"/>
        </dgm:presLayoutVars>
      </dgm:prSet>
      <dgm:spPr/>
      <dgm:t>
        <a:bodyPr/>
        <a:lstStyle/>
        <a:p>
          <a:endParaRPr lang="ru-RU"/>
        </a:p>
      </dgm:t>
    </dgm:pt>
    <dgm:pt modelId="{1E733C72-B74B-4C72-A1F3-3415A9F22E55}" type="pres">
      <dgm:prSet presAssocID="{9F949D93-4377-4487-95E8-8F9B920A17EE}" presName="aSpace" presStyleCnt="0"/>
      <dgm:spPr/>
    </dgm:pt>
    <dgm:pt modelId="{894DE6F6-A5E0-4787-9A47-8B5653B5BFF9}" type="pres">
      <dgm:prSet presAssocID="{40E7BBD0-0CA3-41E5-AF64-C5DD39DB7D5C}" presName="aNode" presStyleLbl="fgAcc1" presStyleIdx="1" presStyleCnt="3">
        <dgm:presLayoutVars>
          <dgm:bulletEnabled val="1"/>
        </dgm:presLayoutVars>
      </dgm:prSet>
      <dgm:spPr/>
      <dgm:t>
        <a:bodyPr/>
        <a:lstStyle/>
        <a:p>
          <a:endParaRPr lang="ru-RU"/>
        </a:p>
      </dgm:t>
    </dgm:pt>
    <dgm:pt modelId="{9B619F5C-6BEF-4C0C-9BF5-078843D04012}" type="pres">
      <dgm:prSet presAssocID="{40E7BBD0-0CA3-41E5-AF64-C5DD39DB7D5C}" presName="aSpace" presStyleCnt="0"/>
      <dgm:spPr/>
    </dgm:pt>
    <dgm:pt modelId="{80555D37-052C-44D8-8212-3B89C0C2DC20}" type="pres">
      <dgm:prSet presAssocID="{7034A015-81A1-4264-9BF9-6ECFB13D95C0}" presName="aNode" presStyleLbl="fgAcc1" presStyleIdx="2" presStyleCnt="3">
        <dgm:presLayoutVars>
          <dgm:bulletEnabled val="1"/>
        </dgm:presLayoutVars>
      </dgm:prSet>
      <dgm:spPr/>
      <dgm:t>
        <a:bodyPr/>
        <a:lstStyle/>
        <a:p>
          <a:endParaRPr lang="ru-RU"/>
        </a:p>
      </dgm:t>
    </dgm:pt>
    <dgm:pt modelId="{6D59AF42-394C-4146-B3BB-2D3BCA6FE4BE}" type="pres">
      <dgm:prSet presAssocID="{7034A015-81A1-4264-9BF9-6ECFB13D95C0}" presName="aSpace" presStyleCnt="0"/>
      <dgm:spPr/>
    </dgm:pt>
  </dgm:ptLst>
  <dgm:cxnLst>
    <dgm:cxn modelId="{A7A91228-B3B1-41DC-A28E-7F7A0D24BD06}" type="presOf" srcId="{290806A6-1F67-464B-9770-EFAD6D715C89}" destId="{B5F4559C-FF96-4598-AD5D-B717639E21B9}" srcOrd="0" destOrd="0" presId="urn:microsoft.com/office/officeart/2005/8/layout/pyramid2"/>
    <dgm:cxn modelId="{9A35EE0B-E773-4485-8053-C50B91B46666}" srcId="{290806A6-1F67-464B-9770-EFAD6D715C89}" destId="{7034A015-81A1-4264-9BF9-6ECFB13D95C0}" srcOrd="2" destOrd="0" parTransId="{A889904F-7D15-4310-9736-5B990E5060D2}" sibTransId="{0C1DEAE8-BB75-4372-945E-FD48743F8706}"/>
    <dgm:cxn modelId="{C16B3C82-D534-46FD-9D71-18C9E5BCD59C}" type="presOf" srcId="{9F949D93-4377-4487-95E8-8F9B920A17EE}" destId="{51D1262F-C5DB-4873-9E6E-2CD2CF6585A9}" srcOrd="0" destOrd="0" presId="urn:microsoft.com/office/officeart/2005/8/layout/pyramid2"/>
    <dgm:cxn modelId="{56D75B17-9FD8-403A-93D2-9BE785BC92A9}" srcId="{290806A6-1F67-464B-9770-EFAD6D715C89}" destId="{40E7BBD0-0CA3-41E5-AF64-C5DD39DB7D5C}" srcOrd="1" destOrd="0" parTransId="{7623E854-2CBF-4806-A147-F02C75A5C4A1}" sibTransId="{43459BB0-BD81-4019-A0FE-E5FBE083688F}"/>
    <dgm:cxn modelId="{D87FAF2C-D85D-40D9-B695-402B7714F247}" srcId="{290806A6-1F67-464B-9770-EFAD6D715C89}" destId="{9F949D93-4377-4487-95E8-8F9B920A17EE}" srcOrd="0" destOrd="0" parTransId="{DF764C78-D28C-4B67-994F-9A7EB1B57880}" sibTransId="{2627C05B-6E44-45D3-BB62-3AFE2C0250DB}"/>
    <dgm:cxn modelId="{62DB67D2-8F14-4140-828F-34C57FF36ED6}" type="presOf" srcId="{7034A015-81A1-4264-9BF9-6ECFB13D95C0}" destId="{80555D37-052C-44D8-8212-3B89C0C2DC20}" srcOrd="0" destOrd="0" presId="urn:microsoft.com/office/officeart/2005/8/layout/pyramid2"/>
    <dgm:cxn modelId="{78E5FF50-9615-4772-BB11-E7D0B6A995CA}" type="presOf" srcId="{40E7BBD0-0CA3-41E5-AF64-C5DD39DB7D5C}" destId="{894DE6F6-A5E0-4787-9A47-8B5653B5BFF9}" srcOrd="0" destOrd="0" presId="urn:microsoft.com/office/officeart/2005/8/layout/pyramid2"/>
    <dgm:cxn modelId="{AB429E02-3692-4859-804D-8A680CA70CA0}" type="presParOf" srcId="{B5F4559C-FF96-4598-AD5D-B717639E21B9}" destId="{9748DD8B-2AD4-4C35-A181-9BB739617365}" srcOrd="0" destOrd="0" presId="urn:microsoft.com/office/officeart/2005/8/layout/pyramid2"/>
    <dgm:cxn modelId="{430BC092-9AEA-471B-8F10-1398104D77CB}" type="presParOf" srcId="{B5F4559C-FF96-4598-AD5D-B717639E21B9}" destId="{7CA331F1-A1D2-48CE-861F-9EE83BB221D2}" srcOrd="1" destOrd="0" presId="urn:microsoft.com/office/officeart/2005/8/layout/pyramid2"/>
    <dgm:cxn modelId="{078B3F5D-4D9A-4913-98A0-79C8C1E4A30E}" type="presParOf" srcId="{7CA331F1-A1D2-48CE-861F-9EE83BB221D2}" destId="{51D1262F-C5DB-4873-9E6E-2CD2CF6585A9}" srcOrd="0" destOrd="0" presId="urn:microsoft.com/office/officeart/2005/8/layout/pyramid2"/>
    <dgm:cxn modelId="{AFE4E86A-4554-41E1-BD8F-994A753499E7}" type="presParOf" srcId="{7CA331F1-A1D2-48CE-861F-9EE83BB221D2}" destId="{1E733C72-B74B-4C72-A1F3-3415A9F22E55}" srcOrd="1" destOrd="0" presId="urn:microsoft.com/office/officeart/2005/8/layout/pyramid2"/>
    <dgm:cxn modelId="{E00A267D-7E59-4CE4-8FB4-C208224C3ECC}" type="presParOf" srcId="{7CA331F1-A1D2-48CE-861F-9EE83BB221D2}" destId="{894DE6F6-A5E0-4787-9A47-8B5653B5BFF9}" srcOrd="2" destOrd="0" presId="urn:microsoft.com/office/officeart/2005/8/layout/pyramid2"/>
    <dgm:cxn modelId="{4866EEE2-DA1B-4DE2-8382-37F4313DA62D}" type="presParOf" srcId="{7CA331F1-A1D2-48CE-861F-9EE83BB221D2}" destId="{9B619F5C-6BEF-4C0C-9BF5-078843D04012}" srcOrd="3" destOrd="0" presId="urn:microsoft.com/office/officeart/2005/8/layout/pyramid2"/>
    <dgm:cxn modelId="{FE409E03-8994-44E4-8F80-799245557ABE}" type="presParOf" srcId="{7CA331F1-A1D2-48CE-861F-9EE83BB221D2}" destId="{80555D37-052C-44D8-8212-3B89C0C2DC20}" srcOrd="4" destOrd="0" presId="urn:microsoft.com/office/officeart/2005/8/layout/pyramid2"/>
    <dgm:cxn modelId="{FC656B60-1DBA-46F4-841D-8B78384F31EA}" type="presParOf" srcId="{7CA331F1-A1D2-48CE-861F-9EE83BB221D2}" destId="{6D59AF42-394C-4146-B3BB-2D3BCA6FE4BE}"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A80153-BA98-44A5-82BB-36F9292F8D08}" type="doc">
      <dgm:prSet loTypeId="urn:microsoft.com/office/officeart/2005/8/layout/cycle8" loCatId="cycle" qsTypeId="urn:microsoft.com/office/officeart/2005/8/quickstyle/simple1" qsCatId="simple" csTypeId="urn:microsoft.com/office/officeart/2005/8/colors/accent1_2" csCatId="accent1" phldr="1"/>
      <dgm:spPr/>
    </dgm:pt>
    <dgm:pt modelId="{9782A239-DF6B-4A0A-AE8F-5C0AA97894F3}">
      <dgm:prSet phldrT="[Текст]"/>
      <dgm:spPr/>
      <dgm:t>
        <a:bodyPr/>
        <a:lstStyle/>
        <a:p>
          <a:r>
            <a:rPr lang="kk-KZ" dirty="0" smtClean="0"/>
            <a:t>Негізгі бөлім</a:t>
          </a:r>
          <a:endParaRPr lang="ru-RU" dirty="0"/>
        </a:p>
      </dgm:t>
    </dgm:pt>
    <dgm:pt modelId="{088AF80A-7D8E-40EE-8079-8C171A1EB8DA}" type="parTrans" cxnId="{A7337B9D-55D4-44A9-8219-A682D4250179}">
      <dgm:prSet/>
      <dgm:spPr/>
      <dgm:t>
        <a:bodyPr/>
        <a:lstStyle/>
        <a:p>
          <a:endParaRPr lang="ru-RU"/>
        </a:p>
      </dgm:t>
    </dgm:pt>
    <dgm:pt modelId="{FEF644C6-7067-42A7-BDF0-B0F0313E9624}" type="sibTrans" cxnId="{A7337B9D-55D4-44A9-8219-A682D4250179}">
      <dgm:prSet/>
      <dgm:spPr/>
      <dgm:t>
        <a:bodyPr/>
        <a:lstStyle/>
        <a:p>
          <a:endParaRPr lang="ru-RU"/>
        </a:p>
      </dgm:t>
    </dgm:pt>
    <dgm:pt modelId="{C31A4435-E7ED-4C4E-B02D-64939B4D940A}">
      <dgm:prSet phldrT="[Текст]"/>
      <dgm:spPr/>
      <dgm:t>
        <a:bodyPr/>
        <a:lstStyle/>
        <a:p>
          <a:r>
            <a:rPr lang="kk-KZ" dirty="0" smtClean="0"/>
            <a:t>Қорытынды </a:t>
          </a:r>
          <a:endParaRPr lang="ru-RU" dirty="0"/>
        </a:p>
      </dgm:t>
    </dgm:pt>
    <dgm:pt modelId="{7BB5BE54-F458-4E91-A83B-A89B244E7B26}" type="parTrans" cxnId="{7790EBCF-FBB9-41DF-89C6-C480B08FAF43}">
      <dgm:prSet/>
      <dgm:spPr/>
      <dgm:t>
        <a:bodyPr/>
        <a:lstStyle/>
        <a:p>
          <a:endParaRPr lang="ru-RU"/>
        </a:p>
      </dgm:t>
    </dgm:pt>
    <dgm:pt modelId="{0A763A27-FDC0-4005-88B5-964D3667AA69}" type="sibTrans" cxnId="{7790EBCF-FBB9-41DF-89C6-C480B08FAF43}">
      <dgm:prSet/>
      <dgm:spPr/>
      <dgm:t>
        <a:bodyPr/>
        <a:lstStyle/>
        <a:p>
          <a:endParaRPr lang="ru-RU"/>
        </a:p>
      </dgm:t>
    </dgm:pt>
    <dgm:pt modelId="{0BB55ED5-A7F1-41C6-8EC7-18203B17CE32}">
      <dgm:prSet phldrT="[Текст]"/>
      <dgm:spPr/>
      <dgm:t>
        <a:bodyPr/>
        <a:lstStyle/>
        <a:p>
          <a:r>
            <a:rPr lang="kk-KZ" dirty="0" smtClean="0"/>
            <a:t>Кіріспе </a:t>
          </a:r>
          <a:endParaRPr lang="ru-RU" dirty="0"/>
        </a:p>
      </dgm:t>
    </dgm:pt>
    <dgm:pt modelId="{3340244F-AFE5-46DF-B17B-558B9343CFED}" type="parTrans" cxnId="{E48678C4-4328-499C-8BD0-001EC22C8C1C}">
      <dgm:prSet/>
      <dgm:spPr/>
      <dgm:t>
        <a:bodyPr/>
        <a:lstStyle/>
        <a:p>
          <a:endParaRPr lang="ru-RU"/>
        </a:p>
      </dgm:t>
    </dgm:pt>
    <dgm:pt modelId="{962D7105-DD29-4EB2-883C-C29DEBA1A3F7}" type="sibTrans" cxnId="{E48678C4-4328-499C-8BD0-001EC22C8C1C}">
      <dgm:prSet/>
      <dgm:spPr/>
      <dgm:t>
        <a:bodyPr/>
        <a:lstStyle/>
        <a:p>
          <a:endParaRPr lang="ru-RU"/>
        </a:p>
      </dgm:t>
    </dgm:pt>
    <dgm:pt modelId="{FC565FCF-3A73-46B9-8091-B18B96FB31AD}" type="pres">
      <dgm:prSet presAssocID="{40A80153-BA98-44A5-82BB-36F9292F8D08}" presName="compositeShape" presStyleCnt="0">
        <dgm:presLayoutVars>
          <dgm:chMax val="7"/>
          <dgm:dir/>
          <dgm:resizeHandles val="exact"/>
        </dgm:presLayoutVars>
      </dgm:prSet>
      <dgm:spPr/>
    </dgm:pt>
    <dgm:pt modelId="{05A59CC7-369A-4075-9440-FF482E78B84E}" type="pres">
      <dgm:prSet presAssocID="{40A80153-BA98-44A5-82BB-36F9292F8D08}" presName="wedge1" presStyleLbl="node1" presStyleIdx="0" presStyleCnt="3"/>
      <dgm:spPr/>
      <dgm:t>
        <a:bodyPr/>
        <a:lstStyle/>
        <a:p>
          <a:endParaRPr lang="ru-RU"/>
        </a:p>
      </dgm:t>
    </dgm:pt>
    <dgm:pt modelId="{EE3D201B-D060-42E8-ABDF-84CE2EE14AF4}" type="pres">
      <dgm:prSet presAssocID="{40A80153-BA98-44A5-82BB-36F9292F8D08}" presName="dummy1a" presStyleCnt="0"/>
      <dgm:spPr/>
    </dgm:pt>
    <dgm:pt modelId="{84B38A13-EF31-4717-894F-38792D64B548}" type="pres">
      <dgm:prSet presAssocID="{40A80153-BA98-44A5-82BB-36F9292F8D08}" presName="dummy1b" presStyleCnt="0"/>
      <dgm:spPr/>
    </dgm:pt>
    <dgm:pt modelId="{A2B59535-BF6A-423F-B60D-0F2655780545}" type="pres">
      <dgm:prSet presAssocID="{40A80153-BA98-44A5-82BB-36F9292F8D08}" presName="wedge1Tx" presStyleLbl="node1" presStyleIdx="0" presStyleCnt="3">
        <dgm:presLayoutVars>
          <dgm:chMax val="0"/>
          <dgm:chPref val="0"/>
          <dgm:bulletEnabled val="1"/>
        </dgm:presLayoutVars>
      </dgm:prSet>
      <dgm:spPr/>
      <dgm:t>
        <a:bodyPr/>
        <a:lstStyle/>
        <a:p>
          <a:endParaRPr lang="ru-RU"/>
        </a:p>
      </dgm:t>
    </dgm:pt>
    <dgm:pt modelId="{5D223D97-0696-4F4F-954A-A3133ECCC990}" type="pres">
      <dgm:prSet presAssocID="{40A80153-BA98-44A5-82BB-36F9292F8D08}" presName="wedge2" presStyleLbl="node1" presStyleIdx="1" presStyleCnt="3"/>
      <dgm:spPr/>
      <dgm:t>
        <a:bodyPr/>
        <a:lstStyle/>
        <a:p>
          <a:endParaRPr lang="ru-RU"/>
        </a:p>
      </dgm:t>
    </dgm:pt>
    <dgm:pt modelId="{DF4E2920-E798-48B9-BD9B-C73CCB817F87}" type="pres">
      <dgm:prSet presAssocID="{40A80153-BA98-44A5-82BB-36F9292F8D08}" presName="dummy2a" presStyleCnt="0"/>
      <dgm:spPr/>
    </dgm:pt>
    <dgm:pt modelId="{CC0CB133-D691-400E-908B-61A06AA2D64C}" type="pres">
      <dgm:prSet presAssocID="{40A80153-BA98-44A5-82BB-36F9292F8D08}" presName="dummy2b" presStyleCnt="0"/>
      <dgm:spPr/>
    </dgm:pt>
    <dgm:pt modelId="{B65449B9-180B-49FE-A256-67A5C4FC760C}" type="pres">
      <dgm:prSet presAssocID="{40A80153-BA98-44A5-82BB-36F9292F8D08}" presName="wedge2Tx" presStyleLbl="node1" presStyleIdx="1" presStyleCnt="3">
        <dgm:presLayoutVars>
          <dgm:chMax val="0"/>
          <dgm:chPref val="0"/>
          <dgm:bulletEnabled val="1"/>
        </dgm:presLayoutVars>
      </dgm:prSet>
      <dgm:spPr/>
      <dgm:t>
        <a:bodyPr/>
        <a:lstStyle/>
        <a:p>
          <a:endParaRPr lang="ru-RU"/>
        </a:p>
      </dgm:t>
    </dgm:pt>
    <dgm:pt modelId="{9036242F-2F1D-47B9-966B-8D996E284013}" type="pres">
      <dgm:prSet presAssocID="{40A80153-BA98-44A5-82BB-36F9292F8D08}" presName="wedge3" presStyleLbl="node1" presStyleIdx="2" presStyleCnt="3"/>
      <dgm:spPr/>
      <dgm:t>
        <a:bodyPr/>
        <a:lstStyle/>
        <a:p>
          <a:endParaRPr lang="ru-RU"/>
        </a:p>
      </dgm:t>
    </dgm:pt>
    <dgm:pt modelId="{70AEBA9D-E20D-41A3-A87A-183E1A9196EA}" type="pres">
      <dgm:prSet presAssocID="{40A80153-BA98-44A5-82BB-36F9292F8D08}" presName="dummy3a" presStyleCnt="0"/>
      <dgm:spPr/>
    </dgm:pt>
    <dgm:pt modelId="{2C564222-5E6A-44B2-A34E-DC340342CD74}" type="pres">
      <dgm:prSet presAssocID="{40A80153-BA98-44A5-82BB-36F9292F8D08}" presName="dummy3b" presStyleCnt="0"/>
      <dgm:spPr/>
    </dgm:pt>
    <dgm:pt modelId="{C10C424D-5210-41DF-807C-F932D8BB0DF6}" type="pres">
      <dgm:prSet presAssocID="{40A80153-BA98-44A5-82BB-36F9292F8D08}" presName="wedge3Tx" presStyleLbl="node1" presStyleIdx="2" presStyleCnt="3">
        <dgm:presLayoutVars>
          <dgm:chMax val="0"/>
          <dgm:chPref val="0"/>
          <dgm:bulletEnabled val="1"/>
        </dgm:presLayoutVars>
      </dgm:prSet>
      <dgm:spPr/>
      <dgm:t>
        <a:bodyPr/>
        <a:lstStyle/>
        <a:p>
          <a:endParaRPr lang="ru-RU"/>
        </a:p>
      </dgm:t>
    </dgm:pt>
    <dgm:pt modelId="{2A2F3B75-AE17-46F5-8739-568DA70BA5D6}" type="pres">
      <dgm:prSet presAssocID="{FEF644C6-7067-42A7-BDF0-B0F0313E9624}" presName="arrowWedge1" presStyleLbl="fgSibTrans2D1" presStyleIdx="0" presStyleCnt="3"/>
      <dgm:spPr/>
    </dgm:pt>
    <dgm:pt modelId="{A82707FA-7B0E-4D4C-A963-211E877E193B}" type="pres">
      <dgm:prSet presAssocID="{0A763A27-FDC0-4005-88B5-964D3667AA69}" presName="arrowWedge2" presStyleLbl="fgSibTrans2D1" presStyleIdx="1" presStyleCnt="3"/>
      <dgm:spPr/>
    </dgm:pt>
    <dgm:pt modelId="{CCB1D907-C670-4278-9432-698A60E52E4A}" type="pres">
      <dgm:prSet presAssocID="{962D7105-DD29-4EB2-883C-C29DEBA1A3F7}" presName="arrowWedge3" presStyleLbl="fgSibTrans2D1" presStyleIdx="2" presStyleCnt="3"/>
      <dgm:spPr/>
    </dgm:pt>
  </dgm:ptLst>
  <dgm:cxnLst>
    <dgm:cxn modelId="{6B395505-35AB-48E2-9C3E-32AF3BD6B829}" type="presOf" srcId="{9782A239-DF6B-4A0A-AE8F-5C0AA97894F3}" destId="{A2B59535-BF6A-423F-B60D-0F2655780545}" srcOrd="1" destOrd="0" presId="urn:microsoft.com/office/officeart/2005/8/layout/cycle8"/>
    <dgm:cxn modelId="{E48678C4-4328-499C-8BD0-001EC22C8C1C}" srcId="{40A80153-BA98-44A5-82BB-36F9292F8D08}" destId="{0BB55ED5-A7F1-41C6-8EC7-18203B17CE32}" srcOrd="2" destOrd="0" parTransId="{3340244F-AFE5-46DF-B17B-558B9343CFED}" sibTransId="{962D7105-DD29-4EB2-883C-C29DEBA1A3F7}"/>
    <dgm:cxn modelId="{EB423C65-7C53-4953-B06C-7F95A431F751}" type="presOf" srcId="{9782A239-DF6B-4A0A-AE8F-5C0AA97894F3}" destId="{05A59CC7-369A-4075-9440-FF482E78B84E}" srcOrd="0" destOrd="0" presId="urn:microsoft.com/office/officeart/2005/8/layout/cycle8"/>
    <dgm:cxn modelId="{7790EBCF-FBB9-41DF-89C6-C480B08FAF43}" srcId="{40A80153-BA98-44A5-82BB-36F9292F8D08}" destId="{C31A4435-E7ED-4C4E-B02D-64939B4D940A}" srcOrd="1" destOrd="0" parTransId="{7BB5BE54-F458-4E91-A83B-A89B244E7B26}" sibTransId="{0A763A27-FDC0-4005-88B5-964D3667AA69}"/>
    <dgm:cxn modelId="{09756304-B6AC-4011-8DD9-8D9AD330ED97}" type="presOf" srcId="{C31A4435-E7ED-4C4E-B02D-64939B4D940A}" destId="{B65449B9-180B-49FE-A256-67A5C4FC760C}" srcOrd="1" destOrd="0" presId="urn:microsoft.com/office/officeart/2005/8/layout/cycle8"/>
    <dgm:cxn modelId="{1492DF73-2702-4DA0-B71A-B64499F64F03}" type="presOf" srcId="{C31A4435-E7ED-4C4E-B02D-64939B4D940A}" destId="{5D223D97-0696-4F4F-954A-A3133ECCC990}" srcOrd="0" destOrd="0" presId="urn:microsoft.com/office/officeart/2005/8/layout/cycle8"/>
    <dgm:cxn modelId="{7D6B0EBE-11B3-42F5-87F3-CA30BDBDEA1B}" type="presOf" srcId="{0BB55ED5-A7F1-41C6-8EC7-18203B17CE32}" destId="{C10C424D-5210-41DF-807C-F932D8BB0DF6}" srcOrd="1" destOrd="0" presId="urn:microsoft.com/office/officeart/2005/8/layout/cycle8"/>
    <dgm:cxn modelId="{66C1BB1C-3F43-4DC3-893D-1B3E8537D285}" type="presOf" srcId="{40A80153-BA98-44A5-82BB-36F9292F8D08}" destId="{FC565FCF-3A73-46B9-8091-B18B96FB31AD}" srcOrd="0" destOrd="0" presId="urn:microsoft.com/office/officeart/2005/8/layout/cycle8"/>
    <dgm:cxn modelId="{A7337B9D-55D4-44A9-8219-A682D4250179}" srcId="{40A80153-BA98-44A5-82BB-36F9292F8D08}" destId="{9782A239-DF6B-4A0A-AE8F-5C0AA97894F3}" srcOrd="0" destOrd="0" parTransId="{088AF80A-7D8E-40EE-8079-8C171A1EB8DA}" sibTransId="{FEF644C6-7067-42A7-BDF0-B0F0313E9624}"/>
    <dgm:cxn modelId="{7A71E291-25B6-4F26-9401-CE74C4F8A653}" type="presOf" srcId="{0BB55ED5-A7F1-41C6-8EC7-18203B17CE32}" destId="{9036242F-2F1D-47B9-966B-8D996E284013}" srcOrd="0" destOrd="0" presId="urn:microsoft.com/office/officeart/2005/8/layout/cycle8"/>
    <dgm:cxn modelId="{A17268B9-E04E-419B-9CAB-EAF07D3CA20D}" type="presParOf" srcId="{FC565FCF-3A73-46B9-8091-B18B96FB31AD}" destId="{05A59CC7-369A-4075-9440-FF482E78B84E}" srcOrd="0" destOrd="0" presId="urn:microsoft.com/office/officeart/2005/8/layout/cycle8"/>
    <dgm:cxn modelId="{DC337A68-0F4F-4528-815C-AC62BA3CCA76}" type="presParOf" srcId="{FC565FCF-3A73-46B9-8091-B18B96FB31AD}" destId="{EE3D201B-D060-42E8-ABDF-84CE2EE14AF4}" srcOrd="1" destOrd="0" presId="urn:microsoft.com/office/officeart/2005/8/layout/cycle8"/>
    <dgm:cxn modelId="{AEBA8F6A-1C53-46AF-A0EE-EBCDFC395868}" type="presParOf" srcId="{FC565FCF-3A73-46B9-8091-B18B96FB31AD}" destId="{84B38A13-EF31-4717-894F-38792D64B548}" srcOrd="2" destOrd="0" presId="urn:microsoft.com/office/officeart/2005/8/layout/cycle8"/>
    <dgm:cxn modelId="{C670B943-EB16-4F12-8B6D-8E07A2221D50}" type="presParOf" srcId="{FC565FCF-3A73-46B9-8091-B18B96FB31AD}" destId="{A2B59535-BF6A-423F-B60D-0F2655780545}" srcOrd="3" destOrd="0" presId="urn:microsoft.com/office/officeart/2005/8/layout/cycle8"/>
    <dgm:cxn modelId="{2880DFA3-08DC-4087-977F-FED061465EB0}" type="presParOf" srcId="{FC565FCF-3A73-46B9-8091-B18B96FB31AD}" destId="{5D223D97-0696-4F4F-954A-A3133ECCC990}" srcOrd="4" destOrd="0" presId="urn:microsoft.com/office/officeart/2005/8/layout/cycle8"/>
    <dgm:cxn modelId="{136B864B-8089-4CE6-A1A3-1EB1CFE296BF}" type="presParOf" srcId="{FC565FCF-3A73-46B9-8091-B18B96FB31AD}" destId="{DF4E2920-E798-48B9-BD9B-C73CCB817F87}" srcOrd="5" destOrd="0" presId="urn:microsoft.com/office/officeart/2005/8/layout/cycle8"/>
    <dgm:cxn modelId="{FCB13316-C59B-404C-8C89-1C7C3F5B0331}" type="presParOf" srcId="{FC565FCF-3A73-46B9-8091-B18B96FB31AD}" destId="{CC0CB133-D691-400E-908B-61A06AA2D64C}" srcOrd="6" destOrd="0" presId="urn:microsoft.com/office/officeart/2005/8/layout/cycle8"/>
    <dgm:cxn modelId="{015CB7FC-8A7C-40CA-8F12-0D0052D5C56C}" type="presParOf" srcId="{FC565FCF-3A73-46B9-8091-B18B96FB31AD}" destId="{B65449B9-180B-49FE-A256-67A5C4FC760C}" srcOrd="7" destOrd="0" presId="urn:microsoft.com/office/officeart/2005/8/layout/cycle8"/>
    <dgm:cxn modelId="{C1DDE89F-DB21-4E3D-8C7B-B0764A74A22C}" type="presParOf" srcId="{FC565FCF-3A73-46B9-8091-B18B96FB31AD}" destId="{9036242F-2F1D-47B9-966B-8D996E284013}" srcOrd="8" destOrd="0" presId="urn:microsoft.com/office/officeart/2005/8/layout/cycle8"/>
    <dgm:cxn modelId="{73E4CD06-A1E9-457A-BAEF-0CC7E7DD4A32}" type="presParOf" srcId="{FC565FCF-3A73-46B9-8091-B18B96FB31AD}" destId="{70AEBA9D-E20D-41A3-A87A-183E1A9196EA}" srcOrd="9" destOrd="0" presId="urn:microsoft.com/office/officeart/2005/8/layout/cycle8"/>
    <dgm:cxn modelId="{252AA453-005C-45D5-A552-4CA7624C2684}" type="presParOf" srcId="{FC565FCF-3A73-46B9-8091-B18B96FB31AD}" destId="{2C564222-5E6A-44B2-A34E-DC340342CD74}" srcOrd="10" destOrd="0" presId="urn:microsoft.com/office/officeart/2005/8/layout/cycle8"/>
    <dgm:cxn modelId="{17015D6E-3D49-4995-ADB6-1104760637F6}" type="presParOf" srcId="{FC565FCF-3A73-46B9-8091-B18B96FB31AD}" destId="{C10C424D-5210-41DF-807C-F932D8BB0DF6}" srcOrd="11" destOrd="0" presId="urn:microsoft.com/office/officeart/2005/8/layout/cycle8"/>
    <dgm:cxn modelId="{83B1B9BB-7798-4DAB-8163-A2AA40B08016}" type="presParOf" srcId="{FC565FCF-3A73-46B9-8091-B18B96FB31AD}" destId="{2A2F3B75-AE17-46F5-8739-568DA70BA5D6}" srcOrd="12" destOrd="0" presId="urn:microsoft.com/office/officeart/2005/8/layout/cycle8"/>
    <dgm:cxn modelId="{C2D73084-9B65-437C-87A9-F3C8F4F77068}" type="presParOf" srcId="{FC565FCF-3A73-46B9-8091-B18B96FB31AD}" destId="{A82707FA-7B0E-4D4C-A963-211E877E193B}" srcOrd="13" destOrd="0" presId="urn:microsoft.com/office/officeart/2005/8/layout/cycle8"/>
    <dgm:cxn modelId="{B2497E7D-4452-41D8-9F94-C9D857050209}" type="presParOf" srcId="{FC565FCF-3A73-46B9-8091-B18B96FB31AD}" destId="{CCB1D907-C670-4278-9432-698A60E52E4A}"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DF527B-7EAD-4219-BC5F-7F74081E7043}">
      <dsp:nvSpPr>
        <dsp:cNvPr id="0" name=""/>
        <dsp:cNvSpPr/>
      </dsp:nvSpPr>
      <dsp:spPr>
        <a:xfrm>
          <a:off x="0" y="3421355"/>
          <a:ext cx="7772400" cy="11296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kk-KZ" sz="2000" kern="1200" dirty="0" smtClean="0"/>
            <a:t>Кейбірі: эссенің кіріспе, негізгі, қорытынды бөлімдерін сақтай отырып, өзіне таныс белгілі бір оқиғаны не мекенді суреттеп жазады. </a:t>
          </a:r>
          <a:endParaRPr lang="ru-RU" sz="2000" kern="1200" dirty="0"/>
        </a:p>
      </dsp:txBody>
      <dsp:txXfrm>
        <a:off x="0" y="3421355"/>
        <a:ext cx="7772400" cy="1129605"/>
      </dsp:txXfrm>
    </dsp:sp>
    <dsp:sp modelId="{67B34AE3-1F0B-4C35-9C85-117D5A8EC96A}">
      <dsp:nvSpPr>
        <dsp:cNvPr id="0" name=""/>
        <dsp:cNvSpPr/>
      </dsp:nvSpPr>
      <dsp:spPr>
        <a:xfrm rot="10800000">
          <a:off x="0" y="1721197"/>
          <a:ext cx="7772400" cy="1737333"/>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kk-KZ" sz="2000" kern="1200" dirty="0" smtClean="0"/>
            <a:t>Көбі: жұрнақ арқылы жасалған туынды сөздерді жазбаша тілдесімде қолданады.  </a:t>
          </a:r>
          <a:endParaRPr lang="ru-RU" sz="2000" kern="1200" dirty="0"/>
        </a:p>
      </dsp:txBody>
      <dsp:txXfrm rot="10800000">
        <a:off x="0" y="1721197"/>
        <a:ext cx="7772400" cy="1128867"/>
      </dsp:txXfrm>
    </dsp:sp>
    <dsp:sp modelId="{46B05F4C-470C-4D78-89AC-1B53A23FCE4E}">
      <dsp:nvSpPr>
        <dsp:cNvPr id="0" name=""/>
        <dsp:cNvSpPr/>
      </dsp:nvSpPr>
      <dsp:spPr>
        <a:xfrm rot="10800000">
          <a:off x="0" y="808"/>
          <a:ext cx="7772400" cy="1737333"/>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kk-KZ" sz="2000" kern="1200" dirty="0" smtClean="0"/>
            <a:t>Барлығы: туынды сөздерді ауызша тілдесімде қолданады.</a:t>
          </a:r>
          <a:endParaRPr lang="ru-RU" sz="2000" kern="1200" dirty="0"/>
        </a:p>
      </dsp:txBody>
      <dsp:txXfrm rot="10800000">
        <a:off x="0" y="808"/>
        <a:ext cx="7772400" cy="11288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7A9F98-F430-4ABB-94E2-B07772A58155}">
      <dsp:nvSpPr>
        <dsp:cNvPr id="0" name=""/>
        <dsp:cNvSpPr/>
      </dsp:nvSpPr>
      <dsp:spPr>
        <a:xfrm>
          <a:off x="0" y="397902"/>
          <a:ext cx="7772400" cy="1131957"/>
        </a:xfrm>
        <a:prstGeom prst="rightArrow">
          <a:avLst>
            <a:gd name="adj1" fmla="val 50000"/>
            <a:gd name="adj2" fmla="val 5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254000" bIns="179698" numCol="1" spcCol="1270" anchor="ctr" anchorCtr="0">
          <a:noAutofit/>
        </a:bodyPr>
        <a:lstStyle/>
        <a:p>
          <a:pPr lvl="0" algn="l" defTabSz="977900">
            <a:lnSpc>
              <a:spcPct val="90000"/>
            </a:lnSpc>
            <a:spcBef>
              <a:spcPct val="0"/>
            </a:spcBef>
            <a:spcAft>
              <a:spcPct val="35000"/>
            </a:spcAft>
          </a:pPr>
          <a:r>
            <a:rPr lang="kk-KZ" sz="2200" kern="1200" dirty="0" smtClean="0"/>
            <a:t>.</a:t>
          </a:r>
          <a:endParaRPr lang="ru-RU" sz="2200" kern="1200" dirty="0"/>
        </a:p>
      </dsp:txBody>
      <dsp:txXfrm>
        <a:off x="0" y="680891"/>
        <a:ext cx="7489411" cy="565979"/>
      </dsp:txXfrm>
    </dsp:sp>
    <dsp:sp modelId="{3D5A9C72-BECB-430F-8CCB-DD0C19615AD0}">
      <dsp:nvSpPr>
        <dsp:cNvPr id="0" name=""/>
        <dsp:cNvSpPr/>
      </dsp:nvSpPr>
      <dsp:spPr>
        <a:xfrm>
          <a:off x="0" y="1270804"/>
          <a:ext cx="2393899" cy="218056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kk-KZ" sz="2200" kern="1200" dirty="0" smtClean="0"/>
            <a:t>туынды сөздерді ауызша тілдесімде қолданады; </a:t>
          </a:r>
          <a:endParaRPr lang="ru-RU" sz="2200" kern="1200" dirty="0"/>
        </a:p>
      </dsp:txBody>
      <dsp:txXfrm>
        <a:off x="0" y="1270804"/>
        <a:ext cx="2393899" cy="2180567"/>
      </dsp:txXfrm>
    </dsp:sp>
    <dsp:sp modelId="{B5B74B5F-682E-4C35-94E9-B7385CA58D47}">
      <dsp:nvSpPr>
        <dsp:cNvPr id="0" name=""/>
        <dsp:cNvSpPr/>
      </dsp:nvSpPr>
      <dsp:spPr>
        <a:xfrm>
          <a:off x="2393899" y="775221"/>
          <a:ext cx="5378500" cy="1131957"/>
        </a:xfrm>
        <a:prstGeom prst="rightArrow">
          <a:avLst>
            <a:gd name="adj1" fmla="val 50000"/>
            <a:gd name="adj2" fmla="val 5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254000" bIns="179698" numCol="1" spcCol="1270" anchor="ctr" anchorCtr="0">
          <a:noAutofit/>
        </a:bodyPr>
        <a:lstStyle/>
        <a:p>
          <a:pPr lvl="0" algn="l" defTabSz="977900">
            <a:lnSpc>
              <a:spcPct val="90000"/>
            </a:lnSpc>
            <a:spcBef>
              <a:spcPct val="0"/>
            </a:spcBef>
            <a:spcAft>
              <a:spcPct val="35000"/>
            </a:spcAft>
          </a:pPr>
          <a:r>
            <a:rPr lang="kk-KZ" sz="2200" kern="1200" dirty="0" smtClean="0"/>
            <a:t>.</a:t>
          </a:r>
          <a:endParaRPr lang="ru-RU" sz="2200" kern="1200" dirty="0"/>
        </a:p>
      </dsp:txBody>
      <dsp:txXfrm>
        <a:off x="2393899" y="1058210"/>
        <a:ext cx="5095511" cy="565979"/>
      </dsp:txXfrm>
    </dsp:sp>
    <dsp:sp modelId="{8C7296B8-742D-49F5-A1ED-2615009A6A94}">
      <dsp:nvSpPr>
        <dsp:cNvPr id="0" name=""/>
        <dsp:cNvSpPr/>
      </dsp:nvSpPr>
      <dsp:spPr>
        <a:xfrm>
          <a:off x="2393899" y="1648124"/>
          <a:ext cx="2393899" cy="218056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kk-KZ" sz="2200" kern="1200" dirty="0" smtClean="0"/>
            <a:t>жұрнақ арқылы жасалған туынды сөздерді жазбаша тілдесімде қолданады;</a:t>
          </a:r>
          <a:endParaRPr lang="ru-RU" sz="2200" kern="1200" dirty="0"/>
        </a:p>
      </dsp:txBody>
      <dsp:txXfrm>
        <a:off x="2393899" y="1648124"/>
        <a:ext cx="2393899" cy="2180567"/>
      </dsp:txXfrm>
    </dsp:sp>
    <dsp:sp modelId="{5E966AD6-199A-4278-B118-EDCC1CA71820}">
      <dsp:nvSpPr>
        <dsp:cNvPr id="0" name=""/>
        <dsp:cNvSpPr/>
      </dsp:nvSpPr>
      <dsp:spPr>
        <a:xfrm>
          <a:off x="4787798" y="1152540"/>
          <a:ext cx="2984601" cy="1131957"/>
        </a:xfrm>
        <a:prstGeom prst="rightArrow">
          <a:avLst>
            <a:gd name="adj1" fmla="val 50000"/>
            <a:gd name="adj2" fmla="val 5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38100" dist="25400" dir="5400000" algn="t" rotWithShape="0">
            <a:srgbClr val="000000">
              <a:alpha val="5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254000" bIns="179698" numCol="1" spcCol="1270" anchor="ctr" anchorCtr="0">
          <a:noAutofit/>
        </a:bodyPr>
        <a:lstStyle/>
        <a:p>
          <a:pPr lvl="0" algn="l" defTabSz="977900">
            <a:lnSpc>
              <a:spcPct val="90000"/>
            </a:lnSpc>
            <a:spcBef>
              <a:spcPct val="0"/>
            </a:spcBef>
            <a:spcAft>
              <a:spcPct val="35000"/>
            </a:spcAft>
          </a:pPr>
          <a:r>
            <a:rPr lang="kk-KZ" sz="2200" kern="1200" dirty="0" smtClean="0"/>
            <a:t>.</a:t>
          </a:r>
          <a:endParaRPr lang="ru-RU" sz="2200" kern="1200" dirty="0"/>
        </a:p>
      </dsp:txBody>
      <dsp:txXfrm>
        <a:off x="4787798" y="1435529"/>
        <a:ext cx="2701612" cy="565979"/>
      </dsp:txXfrm>
    </dsp:sp>
    <dsp:sp modelId="{4F822DE1-7998-43CA-83B4-9BC97B35008B}">
      <dsp:nvSpPr>
        <dsp:cNvPr id="0" name=""/>
        <dsp:cNvSpPr/>
      </dsp:nvSpPr>
      <dsp:spPr>
        <a:xfrm>
          <a:off x="4787798" y="2025443"/>
          <a:ext cx="2393899" cy="2148654"/>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kk-KZ" sz="2200" kern="1200" dirty="0" smtClean="0"/>
            <a:t>эссе құрылымын сақтай отырып, белгілі бір оқиғаны не мекенді суреттеп эссе жазады. </a:t>
          </a:r>
          <a:endParaRPr lang="ru-RU" sz="2200" kern="1200" dirty="0"/>
        </a:p>
      </dsp:txBody>
      <dsp:txXfrm>
        <a:off x="4787798" y="2025443"/>
        <a:ext cx="2393899" cy="21486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48DD8B-2AD4-4C35-A181-9BB739617365}">
      <dsp:nvSpPr>
        <dsp:cNvPr id="0" name=""/>
        <dsp:cNvSpPr/>
      </dsp:nvSpPr>
      <dsp:spPr>
        <a:xfrm>
          <a:off x="780854" y="0"/>
          <a:ext cx="5400600" cy="54006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D1262F-C5DB-4873-9E6E-2CD2CF6585A9}">
      <dsp:nvSpPr>
        <dsp:cNvPr id="0" name=""/>
        <dsp:cNvSpPr/>
      </dsp:nvSpPr>
      <dsp:spPr>
        <a:xfrm>
          <a:off x="3481155" y="542960"/>
          <a:ext cx="3510390" cy="127842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kern="1200" dirty="0" smtClean="0"/>
            <a:t>туынды сөздерді ауызша тілдесімде қолданасың; </a:t>
          </a:r>
          <a:endParaRPr lang="ru-RU" sz="1800" kern="1200" dirty="0"/>
        </a:p>
      </dsp:txBody>
      <dsp:txXfrm>
        <a:off x="3543562" y="605367"/>
        <a:ext cx="3385576" cy="1153609"/>
      </dsp:txXfrm>
    </dsp:sp>
    <dsp:sp modelId="{894DE6F6-A5E0-4787-9A47-8B5653B5BFF9}">
      <dsp:nvSpPr>
        <dsp:cNvPr id="0" name=""/>
        <dsp:cNvSpPr/>
      </dsp:nvSpPr>
      <dsp:spPr>
        <a:xfrm>
          <a:off x="3481155" y="1981186"/>
          <a:ext cx="3510390" cy="127842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kern="1200" dirty="0" smtClean="0"/>
            <a:t>туынды сөздерді жазбаша тілдесімде қолданасың; </a:t>
          </a:r>
          <a:endParaRPr lang="ru-RU" sz="1800" kern="1200" dirty="0"/>
        </a:p>
      </dsp:txBody>
      <dsp:txXfrm>
        <a:off x="3543562" y="2043593"/>
        <a:ext cx="3385576" cy="1153609"/>
      </dsp:txXfrm>
    </dsp:sp>
    <dsp:sp modelId="{80555D37-052C-44D8-8212-3B89C0C2DC20}">
      <dsp:nvSpPr>
        <dsp:cNvPr id="0" name=""/>
        <dsp:cNvSpPr/>
      </dsp:nvSpPr>
      <dsp:spPr>
        <a:xfrm>
          <a:off x="3481155" y="3419413"/>
          <a:ext cx="3510390" cy="1278423"/>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kern="1200" dirty="0" smtClean="0"/>
            <a:t>эссе құрылымын сақтап, белгілі бір оқиғаны не мекенді суреттеп эссе жазасың. </a:t>
          </a:r>
          <a:endParaRPr lang="ru-RU" sz="1800" kern="1200" dirty="0"/>
        </a:p>
      </dsp:txBody>
      <dsp:txXfrm>
        <a:off x="3543562" y="3481820"/>
        <a:ext cx="3385576" cy="11536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59CC7-369A-4075-9440-FF482E78B84E}">
      <dsp:nvSpPr>
        <dsp:cNvPr id="0" name=""/>
        <dsp:cNvSpPr/>
      </dsp:nvSpPr>
      <dsp:spPr>
        <a:xfrm>
          <a:off x="2045055" y="297179"/>
          <a:ext cx="3840480" cy="3840480"/>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kk-KZ" sz="2700" kern="1200" dirty="0" smtClean="0"/>
            <a:t>Негізгі бөлім</a:t>
          </a:r>
          <a:endParaRPr lang="ru-RU" sz="2700" kern="1200" dirty="0"/>
        </a:p>
      </dsp:txBody>
      <dsp:txXfrm>
        <a:off x="4069080" y="1110995"/>
        <a:ext cx="1371600" cy="1143000"/>
      </dsp:txXfrm>
    </dsp:sp>
    <dsp:sp modelId="{5D223D97-0696-4F4F-954A-A3133ECCC990}">
      <dsp:nvSpPr>
        <dsp:cNvPr id="0" name=""/>
        <dsp:cNvSpPr/>
      </dsp:nvSpPr>
      <dsp:spPr>
        <a:xfrm>
          <a:off x="1965960" y="434339"/>
          <a:ext cx="3840480" cy="3840480"/>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kk-KZ" sz="2700" kern="1200" dirty="0" smtClean="0"/>
            <a:t>Қорытынды </a:t>
          </a:r>
          <a:endParaRPr lang="ru-RU" sz="2700" kern="1200" dirty="0"/>
        </a:p>
      </dsp:txBody>
      <dsp:txXfrm>
        <a:off x="2880359" y="2926080"/>
        <a:ext cx="2057400" cy="1005840"/>
      </dsp:txXfrm>
    </dsp:sp>
    <dsp:sp modelId="{9036242F-2F1D-47B9-966B-8D996E284013}">
      <dsp:nvSpPr>
        <dsp:cNvPr id="0" name=""/>
        <dsp:cNvSpPr/>
      </dsp:nvSpPr>
      <dsp:spPr>
        <a:xfrm>
          <a:off x="1886864" y="297179"/>
          <a:ext cx="3840480" cy="3840480"/>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kk-KZ" sz="2700" kern="1200" dirty="0" smtClean="0"/>
            <a:t>Кіріспе </a:t>
          </a:r>
          <a:endParaRPr lang="ru-RU" sz="2700" kern="1200" dirty="0"/>
        </a:p>
      </dsp:txBody>
      <dsp:txXfrm>
        <a:off x="2331719" y="1110995"/>
        <a:ext cx="1371600" cy="1143000"/>
      </dsp:txXfrm>
    </dsp:sp>
    <dsp:sp modelId="{2A2F3B75-AE17-46F5-8739-568DA70BA5D6}">
      <dsp:nvSpPr>
        <dsp:cNvPr id="0" name=""/>
        <dsp:cNvSpPr/>
      </dsp:nvSpPr>
      <dsp:spPr>
        <a:xfrm>
          <a:off x="1807628" y="59435"/>
          <a:ext cx="4315968" cy="4315968"/>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2707FA-7B0E-4D4C-A963-211E877E193B}">
      <dsp:nvSpPr>
        <dsp:cNvPr id="0" name=""/>
        <dsp:cNvSpPr/>
      </dsp:nvSpPr>
      <dsp:spPr>
        <a:xfrm>
          <a:off x="1728216" y="196353"/>
          <a:ext cx="4315968" cy="4315968"/>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B1D907-C670-4278-9432-698A60E52E4A}">
      <dsp:nvSpPr>
        <dsp:cNvPr id="0" name=""/>
        <dsp:cNvSpPr/>
      </dsp:nvSpPr>
      <dsp:spPr>
        <a:xfrm>
          <a:off x="1648803" y="59435"/>
          <a:ext cx="4315968" cy="4315968"/>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B19B0651-EE4F-4900-A07F-96A6BFA9D0F0}"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17.01.2021</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B19B0651-EE4F-4900-A07F-96A6BFA9D0F0}"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4C71EC6-210F-42DE-9C53-41977AD35B3D}" type="datetimeFigureOut">
              <a:rPr lang="ru-RU" smtClean="0"/>
              <a:pPr/>
              <a:t>17.01.2021</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sp>
        <p:nvSpPr>
          <p:cNvPr id="2" name="Заголовок 1"/>
          <p:cNvSpPr>
            <a:spLocks noGrp="1"/>
          </p:cNvSpPr>
          <p:nvPr>
            <p:ph type="ctrTitle"/>
          </p:nvPr>
        </p:nvSpPr>
        <p:spPr/>
        <p:txBody>
          <a:bodyPr/>
          <a:lstStyle/>
          <a:p>
            <a:endParaRPr lang="ru-RU" dirty="0"/>
          </a:p>
        </p:txBody>
      </p:sp>
      <p:sp>
        <p:nvSpPr>
          <p:cNvPr id="4" name="Заголовок 1"/>
          <p:cNvSpPr txBox="1">
            <a:spLocks/>
          </p:cNvSpPr>
          <p:nvPr/>
        </p:nvSpPr>
        <p:spPr>
          <a:xfrm>
            <a:off x="251520" y="620688"/>
            <a:ext cx="8458200" cy="5400600"/>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t" anchorCtr="0">
            <a:normAutofit fontScale="97500"/>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solidFill>
                  <a:schemeClr val="dk1"/>
                </a:solidFill>
                <a:effectLst>
                  <a:reflection blurRad="6350" stA="55000" endA="300" endPos="45500" dir="5400000" sy="-100000" algn="bl" rotWithShape="0"/>
                </a:effectLst>
                <a:latin typeface="+mn-lt"/>
                <a:ea typeface="+mn-ea"/>
                <a:cs typeface="+mn-cs"/>
              </a:defRPr>
            </a:lvl1pPr>
            <a:lvl2pPr eaLnBrk="1" hangingPunct="1">
              <a:defRPr>
                <a:solidFill>
                  <a:schemeClr val="dk1"/>
                </a:solidFill>
                <a:latin typeface="+mn-lt"/>
                <a:ea typeface="+mn-ea"/>
                <a:cs typeface="+mn-cs"/>
              </a:defRPr>
            </a:lvl2pPr>
            <a:lvl3pPr eaLnBrk="1" hangingPunct="1">
              <a:defRPr>
                <a:solidFill>
                  <a:schemeClr val="dk1"/>
                </a:solidFill>
                <a:latin typeface="+mn-lt"/>
                <a:ea typeface="+mn-ea"/>
                <a:cs typeface="+mn-cs"/>
              </a:defRPr>
            </a:lvl3pPr>
            <a:lvl4pPr eaLnBrk="1" hangingPunct="1">
              <a:defRPr>
                <a:solidFill>
                  <a:schemeClr val="dk1"/>
                </a:solidFill>
                <a:latin typeface="+mn-lt"/>
                <a:ea typeface="+mn-ea"/>
                <a:cs typeface="+mn-cs"/>
              </a:defRPr>
            </a:lvl4pPr>
            <a:lvl5pPr eaLnBrk="1" hangingPunct="1">
              <a:defRPr>
                <a:solidFill>
                  <a:schemeClr val="dk1"/>
                </a:solidFill>
                <a:latin typeface="+mn-lt"/>
                <a:ea typeface="+mn-ea"/>
                <a:cs typeface="+mn-cs"/>
              </a:defRPr>
            </a:lvl5pPr>
            <a:lvl6pPr eaLnBrk="1" hangingPunct="1">
              <a:defRPr>
                <a:solidFill>
                  <a:schemeClr val="dk1"/>
                </a:solidFill>
                <a:latin typeface="+mn-lt"/>
                <a:ea typeface="+mn-ea"/>
                <a:cs typeface="+mn-cs"/>
              </a:defRPr>
            </a:lvl6pPr>
            <a:lvl7pPr eaLnBrk="1" hangingPunct="1">
              <a:defRPr>
                <a:solidFill>
                  <a:schemeClr val="dk1"/>
                </a:solidFill>
                <a:latin typeface="+mn-lt"/>
                <a:ea typeface="+mn-ea"/>
                <a:cs typeface="+mn-cs"/>
              </a:defRPr>
            </a:lvl7pPr>
            <a:lvl8pPr eaLnBrk="1" hangingPunct="1">
              <a:defRPr>
                <a:solidFill>
                  <a:schemeClr val="dk1"/>
                </a:solidFill>
                <a:latin typeface="+mn-lt"/>
                <a:ea typeface="+mn-ea"/>
                <a:cs typeface="+mn-cs"/>
              </a:defRPr>
            </a:lvl8pPr>
            <a:lvl9pPr eaLnBrk="1" hangingPunct="1">
              <a:defRPr>
                <a:solidFill>
                  <a:schemeClr val="dk1"/>
                </a:solidFill>
                <a:latin typeface="+mn-lt"/>
                <a:ea typeface="+mn-ea"/>
                <a:cs typeface="+mn-cs"/>
              </a:defRPr>
            </a:lvl9pPr>
          </a:lstStyle>
          <a:p>
            <a:pPr algn="ctr"/>
            <a:r>
              <a:rPr lang="kk-KZ" dirty="0" smtClean="0">
                <a:latin typeface="Times New Roman" panose="02020603050405020304" pitchFamily="18" charset="0"/>
                <a:cs typeface="Times New Roman" panose="02020603050405020304" pitchFamily="18" charset="0"/>
              </a:rPr>
              <a:t>Бөлім тақырыбы: </a:t>
            </a:r>
          </a:p>
          <a:p>
            <a:pPr marL="182880" indent="0" algn="ctr">
              <a:buNone/>
            </a:pPr>
            <a:r>
              <a:rPr lang="kk-KZ" dirty="0">
                <a:effectLst/>
                <a:latin typeface="Times New Roman" panose="02020603050405020304" pitchFamily="18" charset="0"/>
                <a:cs typeface="Times New Roman" panose="02020603050405020304" pitchFamily="18" charset="0"/>
              </a:rPr>
              <a:t>Қ</a:t>
            </a:r>
            <a:r>
              <a:rPr lang="kk-KZ" dirty="0" smtClean="0">
                <a:effectLst/>
                <a:latin typeface="Times New Roman" panose="02020603050405020304" pitchFamily="18" charset="0"/>
                <a:cs typeface="Times New Roman" panose="02020603050405020304" pitchFamily="18" charset="0"/>
              </a:rPr>
              <a:t>иял әлемі</a:t>
            </a:r>
            <a:br>
              <a:rPr lang="kk-KZ" dirty="0" smtClean="0">
                <a:effectLst/>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
            </a:r>
            <a:br>
              <a:rPr lang="kk-KZ" dirty="0" smtClean="0">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Сабақ тақырыбы: </a:t>
            </a:r>
            <a:r>
              <a:rPr lang="kk-KZ" dirty="0" smtClean="0">
                <a:effectLst/>
                <a:latin typeface="Times New Roman" panose="02020603050405020304" pitchFamily="18" charset="0"/>
                <a:cs typeface="Times New Roman" panose="02020603050405020304" pitchFamily="18" charset="0"/>
              </a:rPr>
              <a:t>Бала қиялы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803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Өзіңді тексер!(оқушы жауабы ескеріледі)</a:t>
            </a:r>
            <a:endParaRPr lang="ru-RU"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0" y="1447800"/>
            <a:ext cx="8640960" cy="4789512"/>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r>
              <a:rPr lang="kk-KZ" dirty="0"/>
              <a:t> </a:t>
            </a:r>
            <a:r>
              <a:rPr lang="kk-KZ" dirty="0" smtClean="0"/>
              <a:t>      Бүгінгі </a:t>
            </a:r>
            <a:r>
              <a:rPr lang="kk-KZ" dirty="0"/>
              <a:t>қазақ тілі сабағында «Келешекте кім боламын?» тақырыбында ой толғау жаздық.  Бұл сұраққа бас қатырмайтын бала жоқ шығар, сірә?!  Бірақ, дәл осылай қиналам деп кім ойлаған? Себебі, мен жақсы көретін </a:t>
            </a:r>
            <a:r>
              <a:rPr lang="kk-KZ" b="1" dirty="0"/>
              <a:t>мамандық</a:t>
            </a:r>
            <a:r>
              <a:rPr lang="kk-KZ" dirty="0"/>
              <a:t> түрлері өте көп, таңдай алмай әуре болдым. Ойлана келе мен </a:t>
            </a:r>
            <a:r>
              <a:rPr lang="kk-KZ" b="1" dirty="0"/>
              <a:t>армандайтын </a:t>
            </a:r>
            <a:r>
              <a:rPr lang="kk-KZ" dirty="0"/>
              <a:t>мамандық түрлерінің бәрін жазуды жөн көрдім. </a:t>
            </a:r>
            <a:endParaRPr lang="ru-RU" dirty="0"/>
          </a:p>
          <a:p>
            <a:r>
              <a:rPr lang="kk-KZ" dirty="0"/>
              <a:t>        Сәл кішірек кезімде </a:t>
            </a:r>
            <a:r>
              <a:rPr lang="kk-KZ" b="1" dirty="0"/>
              <a:t>суретші</a:t>
            </a:r>
            <a:r>
              <a:rPr lang="kk-KZ" dirty="0"/>
              <a:t> болғым келді. Балабақшада сурет салудан алдыма жан салмайтын едім. Табиғатты, аң-құстың суретін салу ұнайтын. Есейе келе, шахтер болсам дедім.  Жеріміздегі кен байлықтарын ашып, халыққа пайдам тисе екен дедім.  Бірде, </a:t>
            </a:r>
            <a:r>
              <a:rPr lang="kk-KZ" b="1" dirty="0"/>
              <a:t>құрылысшы</a:t>
            </a:r>
            <a:r>
              <a:rPr lang="kk-KZ" dirty="0"/>
              <a:t> да болғым келді. Зәулім ғимараттар тұрғызып, үйі жоқ </a:t>
            </a:r>
            <a:r>
              <a:rPr lang="kk-KZ" dirty="0" smtClean="0"/>
              <a:t> жандарға </a:t>
            </a:r>
            <a:r>
              <a:rPr lang="kk-KZ" dirty="0"/>
              <a:t>көмектескім келді... айта берсем, арманым бітер емес. Бір білерім, мектепте жақсы оқып, жоғары </a:t>
            </a:r>
            <a:r>
              <a:rPr lang="kk-KZ" b="1" dirty="0"/>
              <a:t>білім</a:t>
            </a:r>
            <a:r>
              <a:rPr lang="kk-KZ" dirty="0"/>
              <a:t> алып, еліме пайдам тиер </a:t>
            </a:r>
            <a:r>
              <a:rPr lang="kk-KZ" b="1" dirty="0"/>
              <a:t>қызметкер</a:t>
            </a:r>
            <a:r>
              <a:rPr lang="kk-KZ" dirty="0"/>
              <a:t> болғым келеді. Абай атам айтпақшыдай, « сен де бір кірпіш дүниеге, тетігін тап та бар қалан».</a:t>
            </a:r>
            <a:endParaRPr lang="ru-RU" dirty="0"/>
          </a:p>
        </p:txBody>
      </p:sp>
    </p:spTree>
    <p:extLst>
      <p:ext uri="{BB962C8B-B14F-4D97-AF65-F5344CB8AC3E}">
        <p14:creationId xmlns:p14="http://schemas.microsoft.com/office/powerpoint/2010/main" val="2737913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kk-KZ" dirty="0" smtClean="0"/>
              <a:t>2-тапсырма</a:t>
            </a:r>
            <a:endParaRPr lang="ru-RU" dirty="0"/>
          </a:p>
        </p:txBody>
      </p:sp>
      <p:sp>
        <p:nvSpPr>
          <p:cNvPr id="3" name="Объект 2"/>
          <p:cNvSpPr>
            <a:spLocks noGrp="1"/>
          </p:cNvSpPr>
          <p:nvPr>
            <p:ph sz="quarter" idx="1"/>
          </p:nvPr>
        </p:nvSpPr>
        <p:spPr/>
        <p:style>
          <a:lnRef idx="1">
            <a:schemeClr val="accent2"/>
          </a:lnRef>
          <a:fillRef idx="2">
            <a:schemeClr val="accent2"/>
          </a:fillRef>
          <a:effectRef idx="1">
            <a:schemeClr val="accent2"/>
          </a:effectRef>
          <a:fontRef idx="minor">
            <a:schemeClr val="dk1"/>
          </a:fontRef>
        </p:style>
        <p:txBody>
          <a:bodyPr/>
          <a:lstStyle/>
          <a:p>
            <a:r>
              <a:rPr lang="kk-KZ" dirty="0"/>
              <a:t>1) жоғарыдағы мәтінге атау қойыңыз.</a:t>
            </a:r>
            <a:endParaRPr lang="ru-RU" dirty="0"/>
          </a:p>
          <a:p>
            <a:r>
              <a:rPr lang="kk-KZ" dirty="0"/>
              <a:t>2)Мәтіндегі туынды сөздерді тауып, құрамына қарай талдау жаса.  </a:t>
            </a:r>
            <a:endParaRPr lang="ru-RU" dirty="0"/>
          </a:p>
          <a:p>
            <a:r>
              <a:rPr lang="kk-KZ" dirty="0"/>
              <a:t>3) мәтіндегі деректі, дерексіз зат есімдерді тап. </a:t>
            </a:r>
          </a:p>
          <a:p>
            <a:endParaRPr lang="kk-KZ" dirty="0"/>
          </a:p>
          <a:p>
            <a:endParaRPr lang="ru-RU" dirty="0"/>
          </a:p>
        </p:txBody>
      </p:sp>
      <p:sp>
        <p:nvSpPr>
          <p:cNvPr id="4" name="Объект 3"/>
          <p:cNvSpPr>
            <a:spLocks noGrp="1"/>
          </p:cNvSpPr>
          <p:nvPr>
            <p:ph sz="quarter" idx="2"/>
          </p:nvPr>
        </p:nvSpPr>
        <p:spPr/>
        <p:style>
          <a:lnRef idx="1">
            <a:schemeClr val="accent1"/>
          </a:lnRef>
          <a:fillRef idx="2">
            <a:schemeClr val="accent1"/>
          </a:fillRef>
          <a:effectRef idx="1">
            <a:schemeClr val="accent1"/>
          </a:effectRef>
          <a:fontRef idx="minor">
            <a:schemeClr val="dk1"/>
          </a:fontRef>
        </p:style>
        <p:txBody>
          <a:bodyPr/>
          <a:lstStyle/>
          <a:p>
            <a:r>
              <a:rPr lang="kk-KZ" b="1" dirty="0"/>
              <a:t>Дескрипторы:</a:t>
            </a:r>
            <a:endParaRPr lang="ru-RU" dirty="0"/>
          </a:p>
          <a:p>
            <a:pPr lvl="0"/>
            <a:r>
              <a:rPr lang="kk-KZ" dirty="0"/>
              <a:t>мәтінге атау қояды;</a:t>
            </a:r>
            <a:endParaRPr lang="ru-RU" dirty="0"/>
          </a:p>
          <a:p>
            <a:pPr lvl="0"/>
            <a:r>
              <a:rPr lang="kk-KZ" dirty="0"/>
              <a:t>мәтіндегі туынды сөздерді құрамына қарай талдайды;</a:t>
            </a:r>
            <a:endParaRPr lang="ru-RU" dirty="0"/>
          </a:p>
          <a:p>
            <a:pPr lvl="0"/>
            <a:r>
              <a:rPr lang="kk-KZ" dirty="0"/>
              <a:t>мәтіндегі деректі, дерексіз зат есімдерді теріп жазады</a:t>
            </a:r>
            <a:endParaRPr lang="ru-RU" dirty="0"/>
          </a:p>
        </p:txBody>
      </p:sp>
    </p:spTree>
    <p:extLst>
      <p:ext uri="{BB962C8B-B14F-4D97-AF65-F5344CB8AC3E}">
        <p14:creationId xmlns:p14="http://schemas.microsoft.com/office/powerpoint/2010/main" val="3705698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692696"/>
            <a:ext cx="8291264" cy="5760640"/>
          </a:xfrm>
        </p:spPr>
        <p:txBody>
          <a:bodyPr>
            <a:normAutofit lnSpcReduction="10000"/>
          </a:bodyPr>
          <a:lstStyle/>
          <a:p>
            <a:r>
              <a:rPr lang="kk-KZ" b="1" dirty="0"/>
              <a:t>Өзіңді тексер!</a:t>
            </a:r>
            <a:endParaRPr lang="ru-RU" dirty="0"/>
          </a:p>
          <a:p>
            <a:pPr lvl="0"/>
            <a:r>
              <a:rPr lang="kk-KZ" dirty="0"/>
              <a:t>Армандаған мамандық.</a:t>
            </a:r>
            <a:endParaRPr lang="ru-RU" dirty="0"/>
          </a:p>
          <a:p>
            <a:pPr lvl="0"/>
            <a:r>
              <a:rPr lang="kk-KZ" i="1" dirty="0"/>
              <a:t>Мамандық – маман( з.е.)+дық(з.е.) </a:t>
            </a:r>
            <a:endParaRPr lang="ru-RU" i="1" dirty="0"/>
          </a:p>
          <a:p>
            <a:r>
              <a:rPr lang="kk-KZ" i="1" dirty="0"/>
              <a:t>Армандайтын – арман (з.е.)-да(етіст.)+йтын (есімше)</a:t>
            </a:r>
            <a:endParaRPr lang="ru-RU" i="1" dirty="0"/>
          </a:p>
          <a:p>
            <a:r>
              <a:rPr lang="kk-KZ" i="1" dirty="0"/>
              <a:t> Суретші – сурет (з.е.) + ші (з.е.)</a:t>
            </a:r>
            <a:endParaRPr lang="ru-RU" i="1" dirty="0"/>
          </a:p>
          <a:p>
            <a:r>
              <a:rPr lang="kk-KZ" i="1" dirty="0"/>
              <a:t> Құрылысшы – құрылыс (з.е.)+шы(з.е.)</a:t>
            </a:r>
            <a:endParaRPr lang="ru-RU" i="1" dirty="0"/>
          </a:p>
          <a:p>
            <a:r>
              <a:rPr lang="kk-KZ" i="1" dirty="0"/>
              <a:t>Білім – біл (</a:t>
            </a:r>
            <a:r>
              <a:rPr lang="kk-KZ" i="1" dirty="0" smtClean="0"/>
              <a:t>етістік)+ім(з.е</a:t>
            </a:r>
            <a:r>
              <a:rPr lang="kk-KZ" i="1" dirty="0"/>
              <a:t>.)</a:t>
            </a:r>
            <a:endParaRPr lang="ru-RU" i="1" dirty="0"/>
          </a:p>
          <a:p>
            <a:r>
              <a:rPr lang="kk-KZ" i="1" dirty="0"/>
              <a:t>Қызметкер – қызмет(з.е.)+кер(з.е.)</a:t>
            </a:r>
            <a:endParaRPr lang="ru-RU" i="1" dirty="0"/>
          </a:p>
          <a:p>
            <a:r>
              <a:rPr lang="kk-KZ" b="1" dirty="0"/>
              <a:t> </a:t>
            </a:r>
            <a:endParaRPr lang="ru-RU" dirty="0"/>
          </a:p>
          <a:p>
            <a:pPr lvl="0"/>
            <a:r>
              <a:rPr lang="kk-KZ" b="1" i="1" dirty="0"/>
              <a:t>Деректі зат есім:</a:t>
            </a:r>
            <a:r>
              <a:rPr lang="kk-KZ" dirty="0"/>
              <a:t> бала, суретші, шахтер, кен, құрылысшы, ғимараттар, қызметкер, кірпіш.</a:t>
            </a:r>
            <a:endParaRPr lang="ru-RU" dirty="0"/>
          </a:p>
          <a:p>
            <a:r>
              <a:rPr lang="kk-KZ" b="1" i="1" dirty="0"/>
              <a:t>Дерексіз зат есім:</a:t>
            </a:r>
            <a:r>
              <a:rPr lang="kk-KZ" dirty="0"/>
              <a:t> мамандық, арманым, білім. </a:t>
            </a:r>
            <a:endParaRPr lang="ru-RU" dirty="0"/>
          </a:p>
          <a:p>
            <a:endParaRPr lang="ru-RU" dirty="0"/>
          </a:p>
        </p:txBody>
      </p:sp>
    </p:spTree>
    <p:extLst>
      <p:ext uri="{BB962C8B-B14F-4D97-AF65-F5344CB8AC3E}">
        <p14:creationId xmlns:p14="http://schemas.microsoft.com/office/powerpoint/2010/main" val="2973597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539552" y="908720"/>
            <a:ext cx="8147248" cy="5400600"/>
          </a:xfrm>
        </p:spPr>
        <p:txBody>
          <a:bodyPr/>
          <a:lstStyle/>
          <a:p>
            <a:r>
              <a:rPr lang="kk-KZ" b="1" dirty="0"/>
              <a:t>3-Тапсырма. Оқулықпен жұмыс.	</a:t>
            </a:r>
            <a:endParaRPr lang="ru-RU" dirty="0"/>
          </a:p>
          <a:p>
            <a:r>
              <a:rPr lang="kk-KZ" dirty="0"/>
              <a:t>6-тапсырма. Суретке атау қойыңыз. Зат есімдерді қолдана отырып, суретші баланың қиялы туралы эссе жазыңыз. Эссе құрылымын басшылыққа алыңыз. </a:t>
            </a:r>
            <a:r>
              <a:rPr lang="kk-KZ" b="1" dirty="0"/>
              <a:t>	</a:t>
            </a:r>
            <a:endParaRPr lang="kk-KZ" b="1" dirty="0" smtClean="0"/>
          </a:p>
          <a:p>
            <a:endParaRPr lang="ru-RU" dirty="0"/>
          </a:p>
          <a:p>
            <a:r>
              <a:rPr lang="kk-KZ" b="1" dirty="0"/>
              <a:t>Дескрипторы:</a:t>
            </a:r>
            <a:endParaRPr lang="ru-RU" dirty="0"/>
          </a:p>
          <a:p>
            <a:pPr lvl="0"/>
            <a:r>
              <a:rPr lang="kk-KZ" dirty="0"/>
              <a:t>Суретке атау қояды.</a:t>
            </a:r>
            <a:endParaRPr lang="ru-RU" dirty="0"/>
          </a:p>
          <a:p>
            <a:pPr lvl="0"/>
            <a:r>
              <a:rPr lang="kk-KZ" dirty="0"/>
              <a:t>Эссе құрылымын басшылыққа алады.</a:t>
            </a:r>
            <a:endParaRPr lang="ru-RU" dirty="0"/>
          </a:p>
          <a:p>
            <a:pPr lvl="0"/>
            <a:r>
              <a:rPr lang="kk-KZ" dirty="0"/>
              <a:t>Зат есімдерді қатыстырып эссе жазады.</a:t>
            </a:r>
            <a:endParaRPr lang="ru-RU" dirty="0"/>
          </a:p>
          <a:p>
            <a:endParaRPr lang="ru-RU" dirty="0"/>
          </a:p>
        </p:txBody>
      </p:sp>
    </p:spTree>
    <p:extLst>
      <p:ext uri="{BB962C8B-B14F-4D97-AF65-F5344CB8AC3E}">
        <p14:creationId xmlns:p14="http://schemas.microsoft.com/office/powerpoint/2010/main" val="1343369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kk-KZ" dirty="0" smtClean="0"/>
              <a:t>Эссе құрылымы</a:t>
            </a: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1945979143"/>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094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260648"/>
            <a:ext cx="8291264" cy="6192688"/>
          </a:xfrm>
        </p:spPr>
        <p:txBody>
          <a:bodyPr>
            <a:normAutofit fontScale="62500" lnSpcReduction="20000"/>
          </a:bodyPr>
          <a:lstStyle/>
          <a:p>
            <a:r>
              <a:rPr lang="kk-KZ" dirty="0"/>
              <a:t>Өзіңді тексер! (оқушы жауабы ескеріледі)</a:t>
            </a:r>
            <a:endParaRPr lang="ru-RU" dirty="0"/>
          </a:p>
          <a:p>
            <a:pPr algn="ctr"/>
            <a:r>
              <a:rPr lang="kk-KZ" b="1" dirty="0"/>
              <a:t>«Сиқырлы қалам»</a:t>
            </a:r>
            <a:endParaRPr lang="ru-RU" b="1" dirty="0"/>
          </a:p>
          <a:p>
            <a:r>
              <a:rPr lang="kk-KZ" dirty="0"/>
              <a:t>       Әлемді  сұлулық құтқарады деген әдемі  сөз бар. Бұл адам баласының көркемдікті, сұлулықты қашан да іздейтінін, сұлулықтан рухани азық алатынын білдірсе керек. Менің ойымша,бізді қоршаған орта біз ойлағаннан да сұлу. Бұл күндері, бізді қоршаған ортаның сұлулығын танытып жүрген өнер түрлері өте көп. Соның ішінде ежелден келе жатқан бірегейі – сурет өнері деп білем</a:t>
            </a:r>
            <a:r>
              <a:rPr lang="kk-KZ" dirty="0" smtClean="0"/>
              <a:t>. </a:t>
            </a:r>
            <a:endParaRPr lang="ru-RU" dirty="0"/>
          </a:p>
          <a:p>
            <a:r>
              <a:rPr lang="kk-KZ" dirty="0"/>
              <a:t>       Суретшілік – аса сезімтал, жоғары қабілетті  қажет ететін өнер түрі. Ерте замандардан бері келе жатқан бұл өнер түрі қазір де өзекті. Біздің еліміздің табиғаты өте көркем. Мұндай әдемі жерде </a:t>
            </a:r>
            <a:r>
              <a:rPr lang="kk-KZ" dirty="0" smtClean="0"/>
              <a:t>туып </a:t>
            </a:r>
            <a:r>
              <a:rPr lang="kk-KZ" dirty="0"/>
              <a:t>өскен біз сияқты балалардың бәрі суретші болса артық болмас еді.  Әлемге әйгілі Леонардо да Винчи, қазақтан шыққан  Әбілхан Қастеев сынды суретшілердің өнерін жоғары бағалаймын. Олар сияқты керемет суретші болмасам да туған аулымның тау-тасын, бұлағын, жүгірген аң, ұшқан құсын, жыбырлаған жәндігін қағазға түсіру менің ең сүйікті ісім.   Сурет салғанда жан </a:t>
            </a:r>
            <a:r>
              <a:rPr lang="kk-KZ" dirty="0" smtClean="0"/>
              <a:t>сарайың </a:t>
            </a:r>
            <a:r>
              <a:rPr lang="kk-KZ" dirty="0"/>
              <a:t>ашылып сала береді. Осындай сәттерде «Шіркін, сиқырлы қаламым болса ғой...» деп армандаймын. Қазіргі кезде экологиямыз күн өткен сайын нашарлап, табиғатта аң-құс азайып бара жатқаны байқалады.  Әсіресе қалалы жерде сирек кездестіреміз. Осындайда, сиқырлы қаламым болса неше алуан құстарды, өсімдіктерді салып, соларды тірілтіп ұшыратындай қабілетім болса деймін.  Табиғатты бұдан да әсем бейнеге келтіріп, тірілтіп қойсам, адамдарға көп қуаныш сыйлай алам деп ойлайым. </a:t>
            </a:r>
            <a:r>
              <a:rPr lang="kk-KZ" dirty="0" smtClean="0"/>
              <a:t> </a:t>
            </a:r>
            <a:r>
              <a:rPr lang="kk-KZ" dirty="0"/>
              <a:t>Қиял деген керемет дүние </a:t>
            </a:r>
            <a:r>
              <a:rPr lang="kk-KZ" dirty="0" smtClean="0"/>
              <a:t>ғой, шіркін, </a:t>
            </a:r>
            <a:r>
              <a:rPr lang="kk-KZ" dirty="0"/>
              <a:t>көзді ашып </a:t>
            </a:r>
            <a:r>
              <a:rPr lang="kk-KZ" dirty="0" smtClean="0"/>
              <a:t>жұмғанша айды алақаныңа қондырасың... </a:t>
            </a:r>
          </a:p>
          <a:p>
            <a:r>
              <a:rPr lang="kk-KZ" dirty="0" smtClean="0"/>
              <a:t>Дегенмен, шын өнер – не бір ғажайып сиқырдан да жоғары тұратынын естен шығармау керек.  Себебі, өнер туындысы – адам қиялының шыңы, төгілген тер мен жан қиналысының жемісі. Атамның </a:t>
            </a:r>
            <a:r>
              <a:rPr lang="kk-KZ" dirty="0"/>
              <a:t>айтуынша, қиял – қабілеттің қанаты екен. Қиялға беріле алсаң ерекше дүниелер сала аласың дейді.  Есейген сайын осы сөздің төркінін түсініп келе жатқандаймын. Сиқырлы дүниелердің бәрі – адам жан дүниесінде туылады емес пе. Тек сол сиқырлы дүниелерді сол күйінде сыртқа шығара алу – өнердің өнері. </a:t>
            </a:r>
            <a:endParaRPr lang="ru-RU" dirty="0"/>
          </a:p>
          <a:p>
            <a:endParaRPr lang="ru-RU" dirty="0"/>
          </a:p>
        </p:txBody>
      </p:sp>
    </p:spTree>
    <p:extLst>
      <p:ext uri="{BB962C8B-B14F-4D97-AF65-F5344CB8AC3E}">
        <p14:creationId xmlns:p14="http://schemas.microsoft.com/office/powerpoint/2010/main" val="2197736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kk-KZ"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Сабақты бекіту</a:t>
            </a:r>
            <a: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Содержимое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lstStyle/>
          <a:p>
            <a:pPr lvl="0"/>
            <a:r>
              <a:rPr lang="kk-KZ" dirty="0"/>
              <a:t>туынды сөздерді ауызша тілдесімде қолдандың; </a:t>
            </a:r>
            <a:endParaRPr lang="ru-RU" dirty="0"/>
          </a:p>
          <a:p>
            <a:pPr lvl="0"/>
            <a:r>
              <a:rPr lang="kk-KZ" dirty="0"/>
              <a:t>туынды сөздерді жазбаша тілдесімде қолдандың; </a:t>
            </a:r>
            <a:endParaRPr lang="ru-RU" dirty="0"/>
          </a:p>
          <a:p>
            <a:r>
              <a:rPr lang="kk-KZ" dirty="0"/>
              <a:t>эссе құрылымын сақтап, белгілі бір оқиғаны не мекенді суреттеп эссе жаздың</a:t>
            </a:r>
            <a:r>
              <a:rPr lang="kk-KZ" dirty="0" smtClean="0"/>
              <a:t>.</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Қосымша тапсырма</a:t>
            </a:r>
            <a:r>
              <a:rPr lang="ru-RU" dirty="0"/>
              <a:t/>
            </a:r>
            <a:br>
              <a:rPr lang="ru-RU" dirty="0"/>
            </a:br>
            <a:endParaRPr lang="ru-RU" dirty="0"/>
          </a:p>
        </p:txBody>
      </p:sp>
      <p:sp>
        <p:nvSpPr>
          <p:cNvPr id="3" name="Объект 2"/>
          <p:cNvSpPr>
            <a:spLocks noGrp="1"/>
          </p:cNvSpPr>
          <p:nvPr>
            <p:ph sz="quarter" idx="1"/>
          </p:nvPr>
        </p:nvSpPr>
        <p:spPr/>
        <p:txBody>
          <a:bodyPr/>
          <a:lstStyle/>
          <a:p>
            <a:r>
              <a:rPr lang="kk-KZ" dirty="0"/>
              <a:t>жазған эсселеріңізге жоспар құрып келіңіздер</a:t>
            </a:r>
            <a:endParaRPr lang="ru-RU" dirty="0"/>
          </a:p>
        </p:txBody>
      </p:sp>
      <p:pic>
        <p:nvPicPr>
          <p:cNvPr id="5" name="Объект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2420888"/>
            <a:ext cx="6096000" cy="3598912"/>
          </a:xfrm>
          <a:prstGeom prst="rect">
            <a:avLst/>
          </a:prstGeom>
        </p:spPr>
      </p:pic>
    </p:spTree>
    <p:extLst>
      <p:ext uri="{BB962C8B-B14F-4D97-AF65-F5344CB8AC3E}">
        <p14:creationId xmlns:p14="http://schemas.microsoft.com/office/powerpoint/2010/main" val="3471706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Оқу мақсаттары </a:t>
            </a:r>
            <a:endParaRPr lang="ru-RU" dirty="0"/>
          </a:p>
        </p:txBody>
      </p:sp>
      <p:sp>
        <p:nvSpPr>
          <p:cNvPr id="3" name="Объект 2"/>
          <p:cNvSpPr>
            <a:spLocks noGrp="1"/>
          </p:cNvSpPr>
          <p:nvPr>
            <p:ph sz="quarter" idx="1"/>
          </p:nvPr>
        </p:nvSpPr>
        <p:spPr/>
        <p:style>
          <a:lnRef idx="1">
            <a:schemeClr val="accent1"/>
          </a:lnRef>
          <a:fillRef idx="3">
            <a:schemeClr val="accent1"/>
          </a:fillRef>
          <a:effectRef idx="2">
            <a:schemeClr val="accent1"/>
          </a:effectRef>
          <a:fontRef idx="minor">
            <a:schemeClr val="lt1"/>
          </a:fontRef>
        </p:style>
        <p:txBody>
          <a:bodyPr/>
          <a:lstStyle/>
          <a:p>
            <a:r>
              <a:rPr lang="kk-KZ" dirty="0"/>
              <a:t>5.3.4.1 эссенің кіріспе, негізгі, қорытынды бөлімдерін сақтай отырып, өзіне таныс адамды, белгілі бір мекен мен оқиғаны сипаттап ,не суреттеп жазу</a:t>
            </a:r>
            <a:r>
              <a:rPr lang="kk-KZ" dirty="0" smtClean="0"/>
              <a:t>;</a:t>
            </a:r>
          </a:p>
          <a:p>
            <a:pPr marL="0" indent="0">
              <a:buNone/>
            </a:pPr>
            <a:endParaRPr lang="ru-RU" dirty="0"/>
          </a:p>
          <a:p>
            <a:r>
              <a:rPr lang="kk-KZ" dirty="0"/>
              <a:t>5. ӘТН.жұрнақ арқылы жасалған туынды сөздерді ауызша және жазбаша тілдесім барысында қолдану.</a:t>
            </a:r>
            <a:endParaRPr lang="ru-RU" dirty="0"/>
          </a:p>
        </p:txBody>
      </p:sp>
    </p:spTree>
    <p:extLst>
      <p:ext uri="{BB962C8B-B14F-4D97-AF65-F5344CB8AC3E}">
        <p14:creationId xmlns:p14="http://schemas.microsoft.com/office/powerpoint/2010/main" val="3610321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blipFill>
            <a:blip r:embed="rId2"/>
            <a:tile tx="0" ty="0" sx="100000" sy="100000" flip="none" algn="tl"/>
          </a:blipFill>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kk-KZ"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Сабақ мақсаты</a:t>
            </a:r>
            <a:endParaRPr lang="ru-RU"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574451897"/>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1443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Бағалау критерилері</a:t>
            </a: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2417158623"/>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7810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620688"/>
            <a:ext cx="7772400" cy="1143000"/>
          </a:xfrm>
        </p:spPr>
        <p:txBody>
          <a:bodyPr/>
          <a:lstStyle/>
          <a:p>
            <a:r>
              <a:rPr lang="kk-KZ" dirty="0" smtClean="0"/>
              <a:t>Қиял – шексіз дүние</a:t>
            </a:r>
            <a:endParaRPr lang="ru-RU" dirty="0"/>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860032" y="2366705"/>
            <a:ext cx="3438256" cy="308219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Объект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2276872"/>
            <a:ext cx="3312368" cy="326185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36873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lstStyle/>
          <a:p>
            <a:r>
              <a:rPr lang="ru-RU" dirty="0"/>
              <a:t>«</a:t>
            </a:r>
            <a:r>
              <a:rPr lang="ru-RU" dirty="0" err="1"/>
              <a:t>Жаратылыстың</a:t>
            </a:r>
            <a:r>
              <a:rPr lang="ru-RU" dirty="0"/>
              <a:t> </a:t>
            </a:r>
            <a:r>
              <a:rPr lang="ru-RU" dirty="0" err="1" smtClean="0"/>
              <a:t>қүшағында</a:t>
            </a:r>
            <a:r>
              <a:rPr lang="ru-RU" dirty="0" smtClean="0"/>
              <a:t> </a:t>
            </a:r>
            <a:r>
              <a:rPr lang="ru-RU" dirty="0" err="1" smtClean="0"/>
              <a:t>меруерт</a:t>
            </a:r>
            <a:r>
              <a:rPr lang="ru-RU" dirty="0" smtClean="0"/>
              <a:t> </a:t>
            </a:r>
            <a:r>
              <a:rPr lang="ru-RU" dirty="0" err="1"/>
              <a:t>себілген</a:t>
            </a:r>
            <a:r>
              <a:rPr lang="ru-RU" dirty="0"/>
              <a:t> </a:t>
            </a:r>
            <a:r>
              <a:rPr lang="ru-RU" dirty="0" err="1"/>
              <a:t>көк</a:t>
            </a:r>
            <a:r>
              <a:rPr lang="ru-RU" dirty="0"/>
              <a:t> </a:t>
            </a:r>
            <a:r>
              <a:rPr lang="ru-RU" dirty="0" err="1"/>
              <a:t>шатырдың</a:t>
            </a:r>
            <a:r>
              <a:rPr lang="ru-RU" dirty="0"/>
              <a:t> </a:t>
            </a:r>
            <a:r>
              <a:rPr lang="ru-RU" dirty="0" err="1"/>
              <a:t>астында</a:t>
            </a:r>
            <a:r>
              <a:rPr lang="ru-RU" dirty="0"/>
              <a:t>, </a:t>
            </a:r>
            <a:r>
              <a:rPr lang="ru-RU" dirty="0" err="1"/>
              <a:t>хош</a:t>
            </a:r>
            <a:r>
              <a:rPr lang="ru-RU" dirty="0"/>
              <a:t> </a:t>
            </a:r>
            <a:r>
              <a:rPr lang="ru-RU" dirty="0" err="1"/>
              <a:t>иісті</a:t>
            </a:r>
            <a:r>
              <a:rPr lang="ru-RU" dirty="0"/>
              <a:t> </a:t>
            </a:r>
            <a:r>
              <a:rPr lang="ru-RU" dirty="0" err="1"/>
              <a:t>жасыл</a:t>
            </a:r>
            <a:r>
              <a:rPr lang="ru-RU" dirty="0"/>
              <a:t> </a:t>
            </a:r>
            <a:r>
              <a:rPr lang="ru-RU" dirty="0" err="1"/>
              <a:t>кілем</a:t>
            </a:r>
            <a:r>
              <a:rPr lang="ru-RU" dirty="0"/>
              <a:t> </a:t>
            </a:r>
            <a:r>
              <a:rPr lang="ru-RU" dirty="0" err="1"/>
              <a:t>үстінде</a:t>
            </a:r>
            <a:r>
              <a:rPr lang="ru-RU" dirty="0"/>
              <a:t>, </a:t>
            </a:r>
            <a:r>
              <a:rPr lang="ru-RU" dirty="0" err="1"/>
              <a:t>күнмен</a:t>
            </a:r>
            <a:r>
              <a:rPr lang="ru-RU" dirty="0"/>
              <a:t> </a:t>
            </a:r>
            <a:r>
              <a:rPr lang="ru-RU" dirty="0" err="1"/>
              <a:t>бірге</a:t>
            </a:r>
            <a:r>
              <a:rPr lang="ru-RU" dirty="0"/>
              <a:t> </a:t>
            </a:r>
            <a:r>
              <a:rPr lang="ru-RU" dirty="0" err="1"/>
              <a:t>күліп</a:t>
            </a:r>
            <a:r>
              <a:rPr lang="ru-RU" dirty="0"/>
              <a:t>, </a:t>
            </a:r>
            <a:r>
              <a:rPr lang="ru-RU" dirty="0" err="1"/>
              <a:t>түнмен</a:t>
            </a:r>
            <a:r>
              <a:rPr lang="ru-RU" dirty="0"/>
              <a:t> </a:t>
            </a:r>
            <a:r>
              <a:rPr lang="ru-RU" dirty="0" err="1"/>
              <a:t>бірге</a:t>
            </a:r>
            <a:r>
              <a:rPr lang="ru-RU" dirty="0"/>
              <a:t> </a:t>
            </a:r>
            <a:r>
              <a:rPr lang="ru-RU" dirty="0" err="1"/>
              <a:t>түнеп</a:t>
            </a:r>
            <a:r>
              <a:rPr lang="ru-RU" dirty="0"/>
              <a:t>, </a:t>
            </a:r>
            <a:r>
              <a:rPr lang="ru-RU" dirty="0" err="1"/>
              <a:t>желмен</a:t>
            </a:r>
            <a:r>
              <a:rPr lang="ru-RU" dirty="0"/>
              <a:t> </a:t>
            </a:r>
            <a:r>
              <a:rPr lang="ru-RU" dirty="0" err="1"/>
              <a:t>бірге</a:t>
            </a:r>
            <a:r>
              <a:rPr lang="ru-RU" dirty="0"/>
              <a:t> </a:t>
            </a:r>
            <a:r>
              <a:rPr lang="ru-RU" dirty="0" err="1"/>
              <a:t>жүгіріп</a:t>
            </a:r>
            <a:r>
              <a:rPr lang="ru-RU" dirty="0"/>
              <a:t>, </a:t>
            </a:r>
            <a:r>
              <a:rPr lang="ru-RU" dirty="0" err="1"/>
              <a:t>алдындағы</a:t>
            </a:r>
            <a:r>
              <a:rPr lang="ru-RU" dirty="0"/>
              <a:t> </a:t>
            </a:r>
            <a:r>
              <a:rPr lang="ru-RU" dirty="0" err="1"/>
              <a:t>малымен</a:t>
            </a:r>
            <a:r>
              <a:rPr lang="ru-RU" dirty="0"/>
              <a:t> </a:t>
            </a:r>
            <a:r>
              <a:rPr lang="ru-RU" dirty="0" err="1"/>
              <a:t>бірге</a:t>
            </a:r>
            <a:r>
              <a:rPr lang="ru-RU" dirty="0"/>
              <a:t> </a:t>
            </a:r>
            <a:r>
              <a:rPr lang="ru-RU" dirty="0" err="1"/>
              <a:t>өріп</a:t>
            </a:r>
            <a:r>
              <a:rPr lang="ru-RU" dirty="0"/>
              <a:t>, </a:t>
            </a:r>
            <a:r>
              <a:rPr lang="ru-RU" dirty="0" err="1"/>
              <a:t>сары</a:t>
            </a:r>
            <a:r>
              <a:rPr lang="ru-RU" dirty="0"/>
              <a:t> </a:t>
            </a:r>
            <a:r>
              <a:rPr lang="ru-RU" dirty="0" err="1"/>
              <a:t>сайран</a:t>
            </a:r>
            <a:r>
              <a:rPr lang="ru-RU" dirty="0"/>
              <a:t> </a:t>
            </a:r>
            <a:r>
              <a:rPr lang="ru-RU" dirty="0" err="1"/>
              <a:t>далада</a:t>
            </a:r>
            <a:r>
              <a:rPr lang="ru-RU" dirty="0"/>
              <a:t> </a:t>
            </a:r>
            <a:r>
              <a:rPr lang="ru-RU" dirty="0" err="1"/>
              <a:t>түрып</a:t>
            </a:r>
            <a:r>
              <a:rPr lang="ru-RU" dirty="0"/>
              <a:t> </a:t>
            </a:r>
            <a:r>
              <a:rPr lang="ru-RU" dirty="0" err="1"/>
              <a:t>өсетін</a:t>
            </a:r>
            <a:r>
              <a:rPr lang="ru-RU" dirty="0"/>
              <a:t> </a:t>
            </a:r>
            <a:r>
              <a:rPr lang="ru-RU" dirty="0" err="1"/>
              <a:t>қазақ</a:t>
            </a:r>
            <a:r>
              <a:rPr lang="ru-RU" dirty="0"/>
              <a:t> </a:t>
            </a:r>
            <a:r>
              <a:rPr lang="ru-RU" dirty="0" err="1"/>
              <a:t>баласының</a:t>
            </a:r>
            <a:r>
              <a:rPr lang="ru-RU" dirty="0"/>
              <a:t> </a:t>
            </a:r>
            <a:r>
              <a:rPr lang="ru-RU" dirty="0" err="1"/>
              <a:t>қиялы</a:t>
            </a:r>
            <a:r>
              <a:rPr lang="ru-RU" dirty="0"/>
              <a:t> </a:t>
            </a:r>
            <a:r>
              <a:rPr lang="ru-RU" dirty="0" err="1"/>
              <a:t>жүйрік</a:t>
            </a:r>
            <a:r>
              <a:rPr lang="ru-RU" dirty="0"/>
              <a:t>, </a:t>
            </a:r>
            <a:r>
              <a:rPr lang="ru-RU" dirty="0" err="1"/>
              <a:t>өткір</a:t>
            </a:r>
            <a:r>
              <a:rPr lang="ru-RU" dirty="0"/>
              <a:t>, </a:t>
            </a:r>
            <a:r>
              <a:rPr lang="ru-RU" dirty="0" err="1"/>
              <a:t>терең</a:t>
            </a:r>
            <a:r>
              <a:rPr lang="ru-RU" dirty="0"/>
              <a:t> </a:t>
            </a:r>
            <a:r>
              <a:rPr lang="ru-RU" dirty="0" err="1"/>
              <a:t>болуға</a:t>
            </a:r>
            <a:r>
              <a:rPr lang="ru-RU" dirty="0"/>
              <a:t> </a:t>
            </a:r>
            <a:r>
              <a:rPr lang="ru-RU" dirty="0" err="1"/>
              <a:t>тиісті</a:t>
            </a:r>
            <a:r>
              <a:rPr lang="ru-RU" dirty="0" smtClean="0"/>
              <a:t>».</a:t>
            </a:r>
          </a:p>
          <a:p>
            <a:pPr algn="r"/>
            <a:r>
              <a:rPr lang="ru-RU" dirty="0" smtClean="0"/>
              <a:t>М</a:t>
            </a:r>
            <a:r>
              <a:rPr lang="ru-RU" dirty="0"/>
              <a:t>. </a:t>
            </a:r>
            <a:r>
              <a:rPr lang="ru-RU" dirty="0" err="1" smtClean="0"/>
              <a:t>Жұмабаев</a:t>
            </a:r>
            <a:endParaRPr lang="ru-RU" dirty="0"/>
          </a:p>
        </p:txBody>
      </p:sp>
    </p:spTree>
    <p:extLst>
      <p:ext uri="{BB962C8B-B14F-4D97-AF65-F5344CB8AC3E}">
        <p14:creationId xmlns:p14="http://schemas.microsoft.com/office/powerpoint/2010/main" val="3484255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6"/>
          <p:cNvSpPr>
            <a:spLocks noGrp="1"/>
          </p:cNvSpPr>
          <p:nvPr>
            <p:ph sz="quarter" idx="1"/>
          </p:nvPr>
        </p:nvSpPr>
        <p:spPr>
          <a:xfrm>
            <a:off x="914400" y="1124744"/>
            <a:ext cx="7772400" cy="4895056"/>
          </a:xfrm>
        </p:spPr>
        <p:style>
          <a:lnRef idx="2">
            <a:schemeClr val="accent1"/>
          </a:lnRef>
          <a:fillRef idx="1">
            <a:schemeClr val="lt1"/>
          </a:fillRef>
          <a:effectRef idx="0">
            <a:schemeClr val="accent1"/>
          </a:effectRef>
          <a:fontRef idx="minor">
            <a:schemeClr val="dk1"/>
          </a:fontRef>
        </p:style>
        <p:txBody>
          <a:bodyPr>
            <a:prstTxWarp prst="textWave2">
              <a:avLst/>
            </a:prstTxWarp>
          </a:bodyPr>
          <a:lstStyle/>
          <a:p>
            <a:r>
              <a:rPr lang="ru-RU" dirty="0" err="1">
                <a:latin typeface="Times New Roman" panose="02020603050405020304" pitchFamily="18" charset="0"/>
                <a:cs typeface="Times New Roman" panose="02020603050405020304" pitchFamily="18" charset="0"/>
              </a:rPr>
              <a:t>Қиялыңда</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елестете</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алғанның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бәрі</a:t>
            </a:r>
            <a:r>
              <a:rPr lang="ru-RU" dirty="0">
                <a:latin typeface="Times New Roman" panose="02020603050405020304" pitchFamily="18" charset="0"/>
                <a:cs typeface="Times New Roman" panose="02020603050405020304" pitchFamily="18" charset="0"/>
              </a:rPr>
              <a:t> рас</a:t>
            </a:r>
            <a:r>
              <a:rPr lang="ru-RU" dirty="0" smtClean="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Пабло </a:t>
            </a:r>
            <a:r>
              <a:rPr lang="ru-RU" dirty="0" smtClean="0">
                <a:latin typeface="Times New Roman" panose="02020603050405020304" pitchFamily="18" charset="0"/>
                <a:cs typeface="Times New Roman" panose="02020603050405020304" pitchFamily="18" charset="0"/>
              </a:rPr>
              <a:t>Пикассо</a:t>
            </a:r>
          </a:p>
          <a:p>
            <a:endParaRPr lang="kk-KZ" dirty="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Қиял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күші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нәрсенің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негізі</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Қиял</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күші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білімнен</a:t>
            </a:r>
            <a:r>
              <a:rPr lang="ru-RU" dirty="0">
                <a:latin typeface="Times New Roman" panose="02020603050405020304" pitchFamily="18" charset="0"/>
                <a:cs typeface="Times New Roman" panose="02020603050405020304" pitchFamily="18" charset="0"/>
              </a:rPr>
              <a:t> де </a:t>
            </a:r>
            <a:r>
              <a:rPr lang="ru-RU" dirty="0" err="1" smtClean="0">
                <a:latin typeface="Times New Roman" panose="02020603050405020304" pitchFamily="18" charset="0"/>
                <a:cs typeface="Times New Roman" panose="02020603050405020304" pitchFamily="18" charset="0"/>
              </a:rPr>
              <a:t>маңызды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 Альберт Эйнштейн</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1671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Сенің меңгеретінің: </a:t>
            </a:r>
            <a:r>
              <a:rPr lang="ru-RU" dirty="0"/>
              <a:t/>
            </a:r>
            <a:br>
              <a:rPr lang="ru-RU" dirty="0"/>
            </a:b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1404990750"/>
              </p:ext>
            </p:extLst>
          </p:nvPr>
        </p:nvGraphicFramePr>
        <p:xfrm>
          <a:off x="914400" y="908720"/>
          <a:ext cx="777240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8780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404664"/>
            <a:ext cx="8435280" cy="5832648"/>
          </a:xfrm>
        </p:spPr>
        <p:txBody>
          <a:bodyPr/>
          <a:lstStyle/>
          <a:p>
            <a:r>
              <a:rPr lang="kk-KZ" dirty="0" smtClean="0"/>
              <a:t>1-тапсырма. </a:t>
            </a:r>
            <a:r>
              <a:rPr lang="kk-KZ" dirty="0"/>
              <a:t>Суретке ауызша шағын әңгіме құрастырыңыз.Туынды сөздерді қатыстырып әңгімелеп беріңіз</a:t>
            </a:r>
            <a:r>
              <a:rPr lang="kk-KZ" dirty="0" smtClean="0"/>
              <a:t>.</a:t>
            </a:r>
          </a:p>
          <a:p>
            <a:endParaRPr lang="kk-KZ" dirty="0"/>
          </a:p>
          <a:p>
            <a:endParaRPr lang="kk-KZ" dirty="0" smtClean="0"/>
          </a:p>
          <a:p>
            <a:endParaRPr lang="kk-KZ" dirty="0"/>
          </a:p>
          <a:p>
            <a:endParaRPr lang="kk-KZ" dirty="0" smtClean="0"/>
          </a:p>
          <a:p>
            <a:endParaRPr lang="kk-KZ" dirty="0"/>
          </a:p>
          <a:p>
            <a:endParaRPr lang="kk-KZ" dirty="0" smtClean="0"/>
          </a:p>
          <a:p>
            <a:endParaRPr lang="kk-KZ" dirty="0" smtClean="0"/>
          </a:p>
          <a:p>
            <a:r>
              <a:rPr lang="kk-KZ" b="1" dirty="0"/>
              <a:t>Дескриптор:</a:t>
            </a:r>
            <a:r>
              <a:rPr lang="kk-KZ" dirty="0"/>
              <a:t> сурет бойынша туынды сөздерді қатыстырып әңгіме құрастырады.</a:t>
            </a:r>
            <a:endParaRPr lang="ru-RU" dirty="0"/>
          </a:p>
          <a:p>
            <a:endParaRPr lang="kk-KZ" dirty="0" smtClean="0"/>
          </a:p>
          <a:p>
            <a:endParaRPr lang="kk-KZ" dirty="0" smtClean="0"/>
          </a:p>
          <a:p>
            <a:endParaRPr lang="ru-RU" dirty="0"/>
          </a:p>
        </p:txBody>
      </p:sp>
      <p:pic>
        <p:nvPicPr>
          <p:cNvPr id="4" name="Рисунок 3"/>
          <p:cNvPicPr/>
          <p:nvPr/>
        </p:nvPicPr>
        <p:blipFill>
          <a:blip r:embed="rId2">
            <a:extLst>
              <a:ext uri="{28A0092B-C50C-407E-A947-70E740481C1C}">
                <a14:useLocalDpi xmlns:a14="http://schemas.microsoft.com/office/drawing/2010/main" val="0"/>
              </a:ext>
            </a:extLst>
          </a:blip>
          <a:stretch>
            <a:fillRect/>
          </a:stretch>
        </p:blipFill>
        <p:spPr>
          <a:xfrm>
            <a:off x="1907704" y="1988840"/>
            <a:ext cx="4864343" cy="26642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88124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273</TotalTime>
  <Words>885</Words>
  <Application>Microsoft Office PowerPoint</Application>
  <PresentationFormat>Экран (4:3)</PresentationFormat>
  <Paragraphs>84</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Справедливость</vt:lpstr>
      <vt:lpstr>Презентация PowerPoint</vt:lpstr>
      <vt:lpstr>Оқу мақсаттары </vt:lpstr>
      <vt:lpstr>Сабақ мақсаты</vt:lpstr>
      <vt:lpstr>Бағалау критерилері</vt:lpstr>
      <vt:lpstr>Қиял – шексіз дүние</vt:lpstr>
      <vt:lpstr>Презентация PowerPoint</vt:lpstr>
      <vt:lpstr>Презентация PowerPoint</vt:lpstr>
      <vt:lpstr>Сенің меңгеретінің:  </vt:lpstr>
      <vt:lpstr>Презентация PowerPoint</vt:lpstr>
      <vt:lpstr>Өзіңді тексер!(оқушы жауабы ескеріледі)</vt:lpstr>
      <vt:lpstr>2-тапсырма</vt:lpstr>
      <vt:lpstr>Презентация PowerPoint</vt:lpstr>
      <vt:lpstr>Презентация PowerPoint</vt:lpstr>
      <vt:lpstr>Эссе құрылымы</vt:lpstr>
      <vt:lpstr>Презентация PowerPoint</vt:lpstr>
      <vt:lpstr>Сабақты бекіту </vt:lpstr>
      <vt:lpstr>Қосымша тапсырма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ASTKIZBIL-USER</dc:creator>
  <cp:lastModifiedBy>pc</cp:lastModifiedBy>
  <cp:revision>22</cp:revision>
  <dcterms:created xsi:type="dcterms:W3CDTF">2021-01-12T16:42:42Z</dcterms:created>
  <dcterms:modified xsi:type="dcterms:W3CDTF">2021-01-17T11:24:01Z</dcterms:modified>
</cp:coreProperties>
</file>