
<file path=[Content_Types].xml><?xml version="1.0" encoding="utf-8"?>
<Types xmlns="http://schemas.openxmlformats.org/package/2006/content-types">
  <Default Extension="asf" ContentType="video/x-ms-as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70" r:id="rId8"/>
    <p:sldId id="272" r:id="rId9"/>
    <p:sldId id="273" r:id="rId10"/>
    <p:sldId id="261" r:id="rId11"/>
    <p:sldId id="268" r:id="rId12"/>
    <p:sldId id="262" r:id="rId13"/>
    <p:sldId id="263" r:id="rId14"/>
    <p:sldId id="265" r:id="rId15"/>
    <p:sldId id="274" r:id="rId16"/>
    <p:sldId id="267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4E2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kk.wikipedia.org/wiki/%D0%A2%D1%96%D0%BB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kk.wikipedia.org/wiki/%D0%A2%D1%96%D0%BB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D664C-BE5D-4E2D-AF6C-65C45692545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191DA1-A799-46D2-AABC-1139999CEA95}">
      <dgm:prSet phldrT="[Текст]" custT="1"/>
      <dgm:spPr/>
      <dgm:t>
        <a:bodyPr/>
        <a:lstStyle/>
        <a:p>
          <a:r>
            <a:rPr lang="kk-KZ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Эпитет</a:t>
          </a:r>
          <a:endParaRPr lang="ru-RU" sz="32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335FC-B100-47EC-B34F-974BA2F072AC}" type="parTrans" cxnId="{9671F456-3E1E-475F-B66F-1FFBA344DC6C}">
      <dgm:prSet/>
      <dgm:spPr/>
      <dgm:t>
        <a:bodyPr/>
        <a:lstStyle/>
        <a:p>
          <a:endParaRPr lang="ru-RU"/>
        </a:p>
      </dgm:t>
    </dgm:pt>
    <dgm:pt modelId="{A8443C7F-36E5-4C08-922B-C9A2E5CCED8F}" type="sibTrans" cxnId="{9671F456-3E1E-475F-B66F-1FFBA344DC6C}">
      <dgm:prSet/>
      <dgm:spPr/>
      <dgm:t>
        <a:bodyPr/>
        <a:lstStyle/>
        <a:p>
          <a:endParaRPr lang="ru-RU"/>
        </a:p>
      </dgm:t>
    </dgm:pt>
    <dgm:pt modelId="{635F50D8-B476-4961-B81B-857EBDB31A77}">
      <dgm:prSet phldrT="[Текст]" custT="1"/>
      <dgm:spPr/>
      <dgm:t>
        <a:bodyPr/>
        <a:lstStyle/>
        <a:p>
          <a:r>
            <a:rPr lang="kk-KZ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Заттың,құбылыстың айырықша сипаты мен сапасын анықтап,ерекше көріктендіру үшін қолданылатын тәсіл. </a:t>
          </a:r>
          <a:endParaRPr lang="ru-RU" sz="3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249D4-5398-4AE0-85F1-119C74E597D6}" type="parTrans" cxnId="{5D38153C-32BB-4957-BE46-29206CA9E805}">
      <dgm:prSet/>
      <dgm:spPr/>
      <dgm:t>
        <a:bodyPr/>
        <a:lstStyle/>
        <a:p>
          <a:endParaRPr lang="ru-RU"/>
        </a:p>
      </dgm:t>
    </dgm:pt>
    <dgm:pt modelId="{3C85AA5F-77E6-4FE3-8FFA-FFC12A4751B3}" type="sibTrans" cxnId="{5D38153C-32BB-4957-BE46-29206CA9E805}">
      <dgm:prSet/>
      <dgm:spPr/>
      <dgm:t>
        <a:bodyPr/>
        <a:lstStyle/>
        <a:p>
          <a:endParaRPr lang="ru-RU"/>
        </a:p>
      </dgm:t>
    </dgm:pt>
    <dgm:pt modelId="{E148086F-D37A-4542-BE92-DFA53DBF3425}">
      <dgm:prSet phldrT="[Текст]" custT="1"/>
      <dgm:spPr/>
      <dgm:t>
        <a:bodyPr/>
        <a:lstStyle/>
        <a:p>
          <a:r>
            <a:rPr lang="kk-KZ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Теңеу</a:t>
          </a:r>
          <a:endParaRPr lang="ru-RU" sz="32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16B7D-79ED-441F-A851-65FA6221A7EE}" type="parTrans" cxnId="{21C123EE-191C-4450-9C37-7EDB21AD5069}">
      <dgm:prSet/>
      <dgm:spPr/>
      <dgm:t>
        <a:bodyPr/>
        <a:lstStyle/>
        <a:p>
          <a:endParaRPr lang="ru-RU"/>
        </a:p>
      </dgm:t>
    </dgm:pt>
    <dgm:pt modelId="{0B47DD0D-F3CF-466C-86FF-F7C2E2A2A712}" type="sibTrans" cxnId="{21C123EE-191C-4450-9C37-7EDB21AD5069}">
      <dgm:prSet/>
      <dgm:spPr/>
      <dgm:t>
        <a:bodyPr/>
        <a:lstStyle/>
        <a:p>
          <a:endParaRPr lang="ru-RU"/>
        </a:p>
      </dgm:t>
    </dgm:pt>
    <dgm:pt modelId="{1E874D43-5C3E-4DA4-AABC-30D59AC95A85}">
      <dgm:prSet phldrT="[Текст]" custT="1"/>
      <dgm:spPr/>
      <dgm:t>
        <a:bodyPr/>
        <a:lstStyle/>
        <a:p>
          <a:pPr algn="l"/>
          <a:r>
            <a:rPr lang="kk-KZ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Заттың, құбылыстың ерекше белгілерін көрсетпей</a:t>
          </a:r>
          <a:r>
            <a: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kk-KZ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ақ, оны басқа затпен не құбылыспен салыстыра суреттеу.</a:t>
          </a:r>
          <a:endParaRPr lang="ru-RU" sz="3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A24FB-3F17-4A8C-A925-D6AD6F21DC30}" type="parTrans" cxnId="{C283F0DE-732B-4971-82D5-7421B177DC98}">
      <dgm:prSet/>
      <dgm:spPr/>
      <dgm:t>
        <a:bodyPr/>
        <a:lstStyle/>
        <a:p>
          <a:endParaRPr lang="ru-RU"/>
        </a:p>
      </dgm:t>
    </dgm:pt>
    <dgm:pt modelId="{40FED0E2-E82F-4D01-A7F2-13BDBB462DFF}" type="sibTrans" cxnId="{C283F0DE-732B-4971-82D5-7421B177DC98}">
      <dgm:prSet/>
      <dgm:spPr/>
      <dgm:t>
        <a:bodyPr/>
        <a:lstStyle/>
        <a:p>
          <a:endParaRPr lang="ru-RU"/>
        </a:p>
      </dgm:t>
    </dgm:pt>
    <dgm:pt modelId="{CA54FD85-528B-4EBD-B34C-299E6BAD1F48}" type="pres">
      <dgm:prSet presAssocID="{636D664C-BE5D-4E2D-AF6C-65C45692545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DB0DBBAF-6F86-47A8-9C49-9592F63562F8}" type="pres">
      <dgm:prSet presAssocID="{58191DA1-A799-46D2-AABC-1139999CEA95}" presName="parentText1" presStyleLbl="node1" presStyleIdx="0" presStyleCnt="2">
        <dgm:presLayoutVars>
          <dgm:chMax/>
          <dgm:chPref val="3"/>
          <dgm:bulletEnabled val="1"/>
        </dgm:presLayoutVars>
      </dgm:prSet>
      <dgm:spPr/>
    </dgm:pt>
    <dgm:pt modelId="{BBE9925C-E2E9-45DD-961D-76CAFB1F3F91}" type="pres">
      <dgm:prSet presAssocID="{58191DA1-A799-46D2-AABC-1139999CEA95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</dgm:pt>
    <dgm:pt modelId="{C19C7066-6BBC-4831-9CC1-882CF8B96E0C}" type="pres">
      <dgm:prSet presAssocID="{E148086F-D37A-4542-BE92-DFA53DBF3425}" presName="parentText2" presStyleLbl="node1" presStyleIdx="1" presStyleCnt="2">
        <dgm:presLayoutVars>
          <dgm:chMax/>
          <dgm:chPref val="3"/>
          <dgm:bulletEnabled val="1"/>
        </dgm:presLayoutVars>
      </dgm:prSet>
      <dgm:spPr/>
    </dgm:pt>
    <dgm:pt modelId="{8BBEACE6-E765-426C-9FB8-699E917D77AC}" type="pres">
      <dgm:prSet presAssocID="{E148086F-D37A-4542-BE92-DFA53DBF3425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A0E8AE24-6191-4BB6-81EC-78221BC4E64F}" type="presOf" srcId="{635F50D8-B476-4961-B81B-857EBDB31A77}" destId="{BBE9925C-E2E9-45DD-961D-76CAFB1F3F91}" srcOrd="0" destOrd="0" presId="urn:microsoft.com/office/officeart/2009/3/layout/IncreasingArrowsProcess"/>
    <dgm:cxn modelId="{5D38153C-32BB-4957-BE46-29206CA9E805}" srcId="{58191DA1-A799-46D2-AABC-1139999CEA95}" destId="{635F50D8-B476-4961-B81B-857EBDB31A77}" srcOrd="0" destOrd="0" parTransId="{704249D4-5398-4AE0-85F1-119C74E597D6}" sibTransId="{3C85AA5F-77E6-4FE3-8FFA-FFC12A4751B3}"/>
    <dgm:cxn modelId="{9671F456-3E1E-475F-B66F-1FFBA344DC6C}" srcId="{636D664C-BE5D-4E2D-AF6C-65C456925452}" destId="{58191DA1-A799-46D2-AABC-1139999CEA95}" srcOrd="0" destOrd="0" parTransId="{433335FC-B100-47EC-B34F-974BA2F072AC}" sibTransId="{A8443C7F-36E5-4C08-922B-C9A2E5CCED8F}"/>
    <dgm:cxn modelId="{4F6938AE-FA83-4494-8993-5A66E04797B0}" type="presOf" srcId="{E148086F-D37A-4542-BE92-DFA53DBF3425}" destId="{C19C7066-6BBC-4831-9CC1-882CF8B96E0C}" srcOrd="0" destOrd="0" presId="urn:microsoft.com/office/officeart/2009/3/layout/IncreasingArrowsProcess"/>
    <dgm:cxn modelId="{901A01DC-5F9D-4A40-B7FB-4D760F4A715E}" type="presOf" srcId="{1E874D43-5C3E-4DA4-AABC-30D59AC95A85}" destId="{8BBEACE6-E765-426C-9FB8-699E917D77AC}" srcOrd="0" destOrd="0" presId="urn:microsoft.com/office/officeart/2009/3/layout/IncreasingArrowsProcess"/>
    <dgm:cxn modelId="{C283F0DE-732B-4971-82D5-7421B177DC98}" srcId="{E148086F-D37A-4542-BE92-DFA53DBF3425}" destId="{1E874D43-5C3E-4DA4-AABC-30D59AC95A85}" srcOrd="0" destOrd="0" parTransId="{54CA24FB-3F17-4A8C-A925-D6AD6F21DC30}" sibTransId="{40FED0E2-E82F-4D01-A7F2-13BDBB462DFF}"/>
    <dgm:cxn modelId="{2F38B3E1-D643-46F2-A10E-35314D094E7A}" type="presOf" srcId="{58191DA1-A799-46D2-AABC-1139999CEA95}" destId="{DB0DBBAF-6F86-47A8-9C49-9592F63562F8}" srcOrd="0" destOrd="0" presId="urn:microsoft.com/office/officeart/2009/3/layout/IncreasingArrowsProcess"/>
    <dgm:cxn modelId="{21C123EE-191C-4450-9C37-7EDB21AD5069}" srcId="{636D664C-BE5D-4E2D-AF6C-65C456925452}" destId="{E148086F-D37A-4542-BE92-DFA53DBF3425}" srcOrd="1" destOrd="0" parTransId="{D6B16B7D-79ED-441F-A851-65FA6221A7EE}" sibTransId="{0B47DD0D-F3CF-466C-86FF-F7C2E2A2A712}"/>
    <dgm:cxn modelId="{1D1D40FF-2D6A-4E6A-A549-9E84DE3C2A43}" type="presOf" srcId="{636D664C-BE5D-4E2D-AF6C-65C456925452}" destId="{CA54FD85-528B-4EBD-B34C-299E6BAD1F48}" srcOrd="0" destOrd="0" presId="urn:microsoft.com/office/officeart/2009/3/layout/IncreasingArrowsProcess"/>
    <dgm:cxn modelId="{8D9F017A-0999-4E34-B797-468BA34C4E37}" type="presParOf" srcId="{CA54FD85-528B-4EBD-B34C-299E6BAD1F48}" destId="{DB0DBBAF-6F86-47A8-9C49-9592F63562F8}" srcOrd="0" destOrd="0" presId="urn:microsoft.com/office/officeart/2009/3/layout/IncreasingArrowsProcess"/>
    <dgm:cxn modelId="{BBEEB4A3-76FB-4B9B-A43A-C757AD4A38A3}" type="presParOf" srcId="{CA54FD85-528B-4EBD-B34C-299E6BAD1F48}" destId="{BBE9925C-E2E9-45DD-961D-76CAFB1F3F91}" srcOrd="1" destOrd="0" presId="urn:microsoft.com/office/officeart/2009/3/layout/IncreasingArrowsProcess"/>
    <dgm:cxn modelId="{D84A3698-CEC0-4303-8FED-BEBEAA068714}" type="presParOf" srcId="{CA54FD85-528B-4EBD-B34C-299E6BAD1F48}" destId="{C19C7066-6BBC-4831-9CC1-882CF8B96E0C}" srcOrd="2" destOrd="0" presId="urn:microsoft.com/office/officeart/2009/3/layout/IncreasingArrowsProcess"/>
    <dgm:cxn modelId="{5474C57A-9EA3-446E-B403-D1296A4EE3A9}" type="presParOf" srcId="{CA54FD85-528B-4EBD-B34C-299E6BAD1F48}" destId="{8BBEACE6-E765-426C-9FB8-699E917D77AC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28AE8-2B74-4F03-B296-D375AA22911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E30DA8-6158-4CE9-9849-6F594E35EC05}">
      <dgm:prSet phldrT="[Текст]" custT="1"/>
      <dgm:spPr/>
      <dgm:t>
        <a:bodyPr/>
        <a:lstStyle/>
        <a:p>
          <a:r>
            <a:rPr lang="kk-KZ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Анафора</a:t>
          </a:r>
          <a:endParaRPr lang="ru-RU" sz="32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CA5EB9-893A-402B-8784-A8F72D953A7D}" type="parTrans" cxnId="{75790457-08C9-4A49-BE61-9AD29A7185A0}">
      <dgm:prSet/>
      <dgm:spPr/>
      <dgm:t>
        <a:bodyPr/>
        <a:lstStyle/>
        <a:p>
          <a:endParaRPr lang="ru-RU"/>
        </a:p>
      </dgm:t>
    </dgm:pt>
    <dgm:pt modelId="{A2BBD236-4D44-4662-A237-ABD0928B5DC8}" type="sibTrans" cxnId="{75790457-08C9-4A49-BE61-9AD29A7185A0}">
      <dgm:prSet/>
      <dgm:spPr/>
      <dgm:t>
        <a:bodyPr/>
        <a:lstStyle/>
        <a:p>
          <a:endParaRPr lang="ru-RU"/>
        </a:p>
      </dgm:t>
    </dgm:pt>
    <dgm:pt modelId="{E39FAA63-9E19-47FA-94CF-C11124F23DD4}">
      <dgm:prSet phldrT="[Текст]" custT="1"/>
      <dgm:spPr/>
      <dgm:t>
        <a:bodyPr/>
        <a:lstStyle/>
        <a:p>
          <a:r>
            <a:rPr lang="ru-RU" sz="28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өлеңнің әр жолы немесе әрбір ой ағымы бір сөзден </a:t>
          </a:r>
          <a:r>
            <a:rPr lang="ru-RU" sz="2800" b="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басталып</a:t>
          </a:r>
          <a:r>
            <a:rPr lang="ru-RU" sz="28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отырады</a:t>
          </a:r>
          <a:r>
            <a:rPr lang="ru-RU" sz="28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0251A81-1E51-474B-8362-C2A6C08E83B7}" type="parTrans" cxnId="{E1F5C7E0-C4DD-491A-91E8-6F8D79707302}">
      <dgm:prSet/>
      <dgm:spPr/>
      <dgm:t>
        <a:bodyPr/>
        <a:lstStyle/>
        <a:p>
          <a:endParaRPr lang="ru-RU"/>
        </a:p>
      </dgm:t>
    </dgm:pt>
    <dgm:pt modelId="{1FD39D94-4C56-4236-8124-52D208576C64}" type="sibTrans" cxnId="{E1F5C7E0-C4DD-491A-91E8-6F8D79707302}">
      <dgm:prSet/>
      <dgm:spPr/>
      <dgm:t>
        <a:bodyPr/>
        <a:lstStyle/>
        <a:p>
          <a:endParaRPr lang="ru-RU"/>
        </a:p>
      </dgm:t>
    </dgm:pt>
    <dgm:pt modelId="{656A3573-8D56-4E66-AA34-25E3ED15D254}">
      <dgm:prSet phldrT="[Текст]" custT="1"/>
      <dgm:spPr/>
      <dgm:t>
        <a:bodyPr/>
        <a:lstStyle/>
        <a:p>
          <a:r>
            <a:rPr lang="kk-KZ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Эпифора</a:t>
          </a:r>
          <a:endParaRPr lang="ru-RU" sz="32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FFD489-8C69-4E19-B96C-9673881722A3}" type="parTrans" cxnId="{E8F017D1-9ED3-4896-8A5A-0372B9209716}">
      <dgm:prSet/>
      <dgm:spPr/>
      <dgm:t>
        <a:bodyPr/>
        <a:lstStyle/>
        <a:p>
          <a:endParaRPr lang="ru-RU"/>
        </a:p>
      </dgm:t>
    </dgm:pt>
    <dgm:pt modelId="{83E87870-1C46-4CBE-BB77-33ADCF639902}" type="sibTrans" cxnId="{E8F017D1-9ED3-4896-8A5A-0372B9209716}">
      <dgm:prSet/>
      <dgm:spPr/>
      <dgm:t>
        <a:bodyPr/>
        <a:lstStyle/>
        <a:p>
          <a:endParaRPr lang="ru-RU"/>
        </a:p>
      </dgm:t>
    </dgm:pt>
    <dgm:pt modelId="{E87E4938-E8B9-43B9-922D-19A5E206F8B0}">
      <dgm:prSet phldrT="[Текст]" custT="1"/>
      <dgm:spPr/>
      <dgm:t>
        <a:bodyPr/>
        <a:lstStyle/>
        <a:p>
          <a:r>
            <a:rPr lang="ru-RU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өлеңнің әр жолының немесе ой ағымының соңындағы бір сөз бірнеше </a:t>
          </a:r>
          <a:r>
            <a:rPr lang="ru-RU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рет</a:t>
          </a:r>
          <a:r>
            <a:rPr lang="ru-RU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қайталанады</a:t>
          </a:r>
          <a:r>
            <a:rPr lang="ru-RU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F0CA66C-AC37-46FA-A9E2-694EE1704B46}" type="parTrans" cxnId="{ED97B0AE-8618-4EF5-9AA8-4895F4A45945}">
      <dgm:prSet/>
      <dgm:spPr/>
      <dgm:t>
        <a:bodyPr/>
        <a:lstStyle/>
        <a:p>
          <a:endParaRPr lang="ru-RU"/>
        </a:p>
      </dgm:t>
    </dgm:pt>
    <dgm:pt modelId="{F8203083-882E-4F19-8D55-35F74767D072}" type="sibTrans" cxnId="{ED97B0AE-8618-4EF5-9AA8-4895F4A45945}">
      <dgm:prSet/>
      <dgm:spPr/>
      <dgm:t>
        <a:bodyPr/>
        <a:lstStyle/>
        <a:p>
          <a:endParaRPr lang="ru-RU"/>
        </a:p>
      </dgm:t>
    </dgm:pt>
    <dgm:pt modelId="{EE3F4B05-94F7-43D5-9E6A-65D37FEDDEAD}">
      <dgm:prSet phldrT="[Текст]" custT="1"/>
      <dgm:spPr/>
      <dgm:t>
        <a:bodyPr/>
        <a:lstStyle/>
        <a:p>
          <a:r>
            <a:rPr lang="kk-KZ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Аллитерация</a:t>
          </a:r>
          <a:endParaRPr lang="ru-RU" sz="32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5A79A-8E5F-42E1-B8B1-5EF87203CC7D}" type="parTrans" cxnId="{678B18D6-55D8-43BD-B47D-B7D0DCBA3646}">
      <dgm:prSet/>
      <dgm:spPr/>
      <dgm:t>
        <a:bodyPr/>
        <a:lstStyle/>
        <a:p>
          <a:endParaRPr lang="ru-RU"/>
        </a:p>
      </dgm:t>
    </dgm:pt>
    <dgm:pt modelId="{FB22262A-623B-4BE5-83AD-06D2C2C0E584}" type="sibTrans" cxnId="{678B18D6-55D8-43BD-B47D-B7D0DCBA3646}">
      <dgm:prSet/>
      <dgm:spPr/>
      <dgm:t>
        <a:bodyPr/>
        <a:lstStyle/>
        <a:p>
          <a:endParaRPr lang="ru-RU"/>
        </a:p>
      </dgm:t>
    </dgm:pt>
    <dgm:pt modelId="{4963DE1F-E109-456F-8D6D-58097C6EB433}">
      <dgm:prSet phldrT="[Текст]" custT="1"/>
      <dgm:spPr/>
      <dgm:t>
        <a:bodyPr/>
        <a:lstStyle/>
        <a:p>
          <a:r>
            <a:rPr lang="ru-RU" sz="2400" b="0" i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дауыссыз дыбыстардың қайталануы арқылы әдеби </a:t>
          </a:r>
          <a:r>
            <a:rPr lang="ru-RU" sz="2400" b="0" i="0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tooltip="Тіл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тіл</a:t>
          </a:r>
          <a:r>
            <a:rPr lang="ru-RU" sz="2400" b="0" i="0" u="none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tooltip="Тіл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ді</a:t>
          </a:r>
          <a:r>
            <a:rPr lang="ru-RU" sz="2400" b="0" i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ажарлап, сөздің реңін келтіре түсетін </a:t>
          </a:r>
          <a:r>
            <a:rPr lang="ru-RU" sz="2400" b="0" i="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көркемдік</a:t>
          </a:r>
          <a:r>
            <a:rPr lang="ru-RU" sz="2400" b="0" i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тәсіл</a:t>
          </a:r>
          <a:r>
            <a:rPr lang="ru-RU" sz="2400" b="0" i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4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40DCB1-7499-4E04-8C88-64B75F937E2E}" type="parTrans" cxnId="{92876C19-A329-49CB-9DA5-0E131E85ED31}">
      <dgm:prSet/>
      <dgm:spPr/>
      <dgm:t>
        <a:bodyPr/>
        <a:lstStyle/>
        <a:p>
          <a:endParaRPr lang="ru-RU"/>
        </a:p>
      </dgm:t>
    </dgm:pt>
    <dgm:pt modelId="{B9EB877E-5D04-4BE5-B683-2D4835DBB4BA}" type="sibTrans" cxnId="{92876C19-A329-49CB-9DA5-0E131E85ED31}">
      <dgm:prSet/>
      <dgm:spPr/>
      <dgm:t>
        <a:bodyPr/>
        <a:lstStyle/>
        <a:p>
          <a:endParaRPr lang="ru-RU"/>
        </a:p>
      </dgm:t>
    </dgm:pt>
    <dgm:pt modelId="{FD1D6E84-4203-44CC-86F7-639AC12C9934}" type="pres">
      <dgm:prSet presAssocID="{01428AE8-2B74-4F03-B296-D375AA229117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81D41E57-AAB3-438A-8FFE-54F344A89AC4}" type="pres">
      <dgm:prSet presAssocID="{D1E30DA8-6158-4CE9-9849-6F594E35EC05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9D4F03FE-F297-45F6-9B34-E791AE9CDD27}" type="pres">
      <dgm:prSet presAssocID="{D1E30DA8-6158-4CE9-9849-6F594E35EC0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0790B799-8FCF-44DE-B4D6-7D79F66BEF45}" type="pres">
      <dgm:prSet presAssocID="{656A3573-8D56-4E66-AA34-25E3ED15D254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3F4EBD1E-B7B9-4D41-8089-869BA139EB01}" type="pres">
      <dgm:prSet presAssocID="{656A3573-8D56-4E66-AA34-25E3ED15D254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5B8D830F-2358-435C-92AD-5BE39113487F}" type="pres">
      <dgm:prSet presAssocID="{EE3F4B05-94F7-43D5-9E6A-65D37FEDDEAD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27D4A0BA-79CC-4BE1-8155-C5AC6F725F87}" type="pres">
      <dgm:prSet presAssocID="{EE3F4B05-94F7-43D5-9E6A-65D37FEDDEAD}" presName="childText3" presStyleLbl="solidAlignAcc1" presStyleIdx="2" presStyleCnt="3" custScaleX="115313" custLinFactNeighborX="7982" custLinFactNeighborY="-556">
        <dgm:presLayoutVars>
          <dgm:chMax val="0"/>
          <dgm:chPref val="0"/>
          <dgm:bulletEnabled val="1"/>
        </dgm:presLayoutVars>
      </dgm:prSet>
      <dgm:spPr/>
    </dgm:pt>
  </dgm:ptLst>
  <dgm:cxnLst>
    <dgm:cxn modelId="{7D6AC612-36B8-4CCA-9553-9527782FF150}" type="presOf" srcId="{D1E30DA8-6158-4CE9-9849-6F594E35EC05}" destId="{81D41E57-AAB3-438A-8FFE-54F344A89AC4}" srcOrd="0" destOrd="0" presId="urn:microsoft.com/office/officeart/2009/3/layout/IncreasingArrowsProcess"/>
    <dgm:cxn modelId="{92876C19-A329-49CB-9DA5-0E131E85ED31}" srcId="{EE3F4B05-94F7-43D5-9E6A-65D37FEDDEAD}" destId="{4963DE1F-E109-456F-8D6D-58097C6EB433}" srcOrd="0" destOrd="0" parTransId="{EE40DCB1-7499-4E04-8C88-64B75F937E2E}" sibTransId="{B9EB877E-5D04-4BE5-B683-2D4835DBB4BA}"/>
    <dgm:cxn modelId="{3420C819-A84F-4F54-B5D3-DBF97683CFC8}" type="presOf" srcId="{656A3573-8D56-4E66-AA34-25E3ED15D254}" destId="{0790B799-8FCF-44DE-B4D6-7D79F66BEF45}" srcOrd="0" destOrd="0" presId="urn:microsoft.com/office/officeart/2009/3/layout/IncreasingArrowsProcess"/>
    <dgm:cxn modelId="{53513B24-5FFE-4363-B2A5-EC669D7F31FC}" type="presOf" srcId="{E87E4938-E8B9-43B9-922D-19A5E206F8B0}" destId="{3F4EBD1E-B7B9-4D41-8089-869BA139EB01}" srcOrd="0" destOrd="0" presId="urn:microsoft.com/office/officeart/2009/3/layout/IncreasingArrowsProcess"/>
    <dgm:cxn modelId="{9ECE4C62-41EB-4ABE-AC19-E9934D4091F6}" type="presOf" srcId="{4963DE1F-E109-456F-8D6D-58097C6EB433}" destId="{27D4A0BA-79CC-4BE1-8155-C5AC6F725F87}" srcOrd="0" destOrd="0" presId="urn:microsoft.com/office/officeart/2009/3/layout/IncreasingArrowsProcess"/>
    <dgm:cxn modelId="{99C71D45-23B9-41BA-9791-3813B46489E1}" type="presOf" srcId="{EE3F4B05-94F7-43D5-9E6A-65D37FEDDEAD}" destId="{5B8D830F-2358-435C-92AD-5BE39113487F}" srcOrd="0" destOrd="0" presId="urn:microsoft.com/office/officeart/2009/3/layout/IncreasingArrowsProcess"/>
    <dgm:cxn modelId="{17330B66-4C96-4A31-AC87-8C3C6CF5B623}" type="presOf" srcId="{01428AE8-2B74-4F03-B296-D375AA229117}" destId="{FD1D6E84-4203-44CC-86F7-639AC12C9934}" srcOrd="0" destOrd="0" presId="urn:microsoft.com/office/officeart/2009/3/layout/IncreasingArrowsProcess"/>
    <dgm:cxn modelId="{75790457-08C9-4A49-BE61-9AD29A7185A0}" srcId="{01428AE8-2B74-4F03-B296-D375AA229117}" destId="{D1E30DA8-6158-4CE9-9849-6F594E35EC05}" srcOrd="0" destOrd="0" parTransId="{78CA5EB9-893A-402B-8784-A8F72D953A7D}" sibTransId="{A2BBD236-4D44-4662-A237-ABD0928B5DC8}"/>
    <dgm:cxn modelId="{ED97B0AE-8618-4EF5-9AA8-4895F4A45945}" srcId="{656A3573-8D56-4E66-AA34-25E3ED15D254}" destId="{E87E4938-E8B9-43B9-922D-19A5E206F8B0}" srcOrd="0" destOrd="0" parTransId="{8F0CA66C-AC37-46FA-A9E2-694EE1704B46}" sibTransId="{F8203083-882E-4F19-8D55-35F74767D072}"/>
    <dgm:cxn modelId="{E8F017D1-9ED3-4896-8A5A-0372B9209716}" srcId="{01428AE8-2B74-4F03-B296-D375AA229117}" destId="{656A3573-8D56-4E66-AA34-25E3ED15D254}" srcOrd="1" destOrd="0" parTransId="{E4FFD489-8C69-4E19-B96C-9673881722A3}" sibTransId="{83E87870-1C46-4CBE-BB77-33ADCF639902}"/>
    <dgm:cxn modelId="{678B18D6-55D8-43BD-B47D-B7D0DCBA3646}" srcId="{01428AE8-2B74-4F03-B296-D375AA229117}" destId="{EE3F4B05-94F7-43D5-9E6A-65D37FEDDEAD}" srcOrd="2" destOrd="0" parTransId="{A9C5A79A-8E5F-42E1-B8B1-5EF87203CC7D}" sibTransId="{FB22262A-623B-4BE5-83AD-06D2C2C0E584}"/>
    <dgm:cxn modelId="{E1F5C7E0-C4DD-491A-91E8-6F8D79707302}" srcId="{D1E30DA8-6158-4CE9-9849-6F594E35EC05}" destId="{E39FAA63-9E19-47FA-94CF-C11124F23DD4}" srcOrd="0" destOrd="0" parTransId="{70251A81-1E51-474B-8362-C2A6C08E83B7}" sibTransId="{1FD39D94-4C56-4236-8124-52D208576C64}"/>
    <dgm:cxn modelId="{429E45EB-7078-4386-B259-666CCE2EF9AB}" type="presOf" srcId="{E39FAA63-9E19-47FA-94CF-C11124F23DD4}" destId="{9D4F03FE-F297-45F6-9B34-E791AE9CDD27}" srcOrd="0" destOrd="0" presId="urn:microsoft.com/office/officeart/2009/3/layout/IncreasingArrowsProcess"/>
    <dgm:cxn modelId="{52E06D33-9649-40E6-B94E-A4FBA06BEBD8}" type="presParOf" srcId="{FD1D6E84-4203-44CC-86F7-639AC12C9934}" destId="{81D41E57-AAB3-438A-8FFE-54F344A89AC4}" srcOrd="0" destOrd="0" presId="urn:microsoft.com/office/officeart/2009/3/layout/IncreasingArrowsProcess"/>
    <dgm:cxn modelId="{A1DA948C-9FFB-4D18-8B1A-B27A83D9DFB9}" type="presParOf" srcId="{FD1D6E84-4203-44CC-86F7-639AC12C9934}" destId="{9D4F03FE-F297-45F6-9B34-E791AE9CDD27}" srcOrd="1" destOrd="0" presId="urn:microsoft.com/office/officeart/2009/3/layout/IncreasingArrowsProcess"/>
    <dgm:cxn modelId="{B34147AF-14D6-484D-AC2F-6FE775BD8FE6}" type="presParOf" srcId="{FD1D6E84-4203-44CC-86F7-639AC12C9934}" destId="{0790B799-8FCF-44DE-B4D6-7D79F66BEF45}" srcOrd="2" destOrd="0" presId="urn:microsoft.com/office/officeart/2009/3/layout/IncreasingArrowsProcess"/>
    <dgm:cxn modelId="{55C88A45-77D7-48EA-A4E0-0B7EF6C1ABC7}" type="presParOf" srcId="{FD1D6E84-4203-44CC-86F7-639AC12C9934}" destId="{3F4EBD1E-B7B9-4D41-8089-869BA139EB01}" srcOrd="3" destOrd="0" presId="urn:microsoft.com/office/officeart/2009/3/layout/IncreasingArrowsProcess"/>
    <dgm:cxn modelId="{3D61FCC1-B2BF-4008-8398-E9701F0D506B}" type="presParOf" srcId="{FD1D6E84-4203-44CC-86F7-639AC12C9934}" destId="{5B8D830F-2358-435C-92AD-5BE39113487F}" srcOrd="4" destOrd="0" presId="urn:microsoft.com/office/officeart/2009/3/layout/IncreasingArrowsProcess"/>
    <dgm:cxn modelId="{3AEEF684-325D-403E-880C-73DDAB0DE8FA}" type="presParOf" srcId="{FD1D6E84-4203-44CC-86F7-639AC12C9934}" destId="{27D4A0BA-79CC-4BE1-8155-C5AC6F725F8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D73ADA-34BD-4125-8DF1-80A3E5F3E87F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A5E5C0-62E1-4FE3-AE15-BEF2A8E6CE1A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Қара өлең ұйқасы</a:t>
          </a:r>
        </a:p>
        <a:p>
          <a:pPr>
            <a:lnSpc>
              <a:spcPct val="100000"/>
            </a:lnSpc>
          </a:pPr>
          <a:r>
            <a:rPr lang="kk-KZ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(а,а,б,а)</a:t>
          </a:r>
          <a:endParaRPr lang="ru-RU" sz="24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61FCC-C2B5-4B38-964E-BF7BCAD6EE65}" type="parTrans" cxnId="{D63B6B9D-A81C-4BFF-8DB3-7E276C1F6455}">
      <dgm:prSet/>
      <dgm:spPr/>
      <dgm:t>
        <a:bodyPr/>
        <a:lstStyle/>
        <a:p>
          <a:endParaRPr lang="ru-RU"/>
        </a:p>
      </dgm:t>
    </dgm:pt>
    <dgm:pt modelId="{9FD7396B-ABF9-4E03-822D-E10450A111F1}" type="sibTrans" cxnId="{D63B6B9D-A81C-4BFF-8DB3-7E276C1F6455}">
      <dgm:prSet/>
      <dgm:spPr/>
      <dgm:t>
        <a:bodyPr/>
        <a:lstStyle/>
        <a:p>
          <a:endParaRPr lang="ru-RU"/>
        </a:p>
      </dgm:t>
    </dgm:pt>
    <dgm:pt modelId="{6FCE38B3-92A2-4BC8-AFB3-071106D36E82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Егіз </a:t>
          </a:r>
        </a:p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r>
            <a:rPr lang="kk-KZ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(а,а,б,б)</a:t>
          </a:r>
          <a:endParaRPr lang="ru-RU" sz="24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449E7-214E-4191-807F-A4EF9E0354E0}" type="parTrans" cxnId="{0F965348-9814-40BC-8048-223C72741FBC}">
      <dgm:prSet/>
      <dgm:spPr/>
      <dgm:t>
        <a:bodyPr/>
        <a:lstStyle/>
        <a:p>
          <a:endParaRPr lang="ru-RU"/>
        </a:p>
      </dgm:t>
    </dgm:pt>
    <dgm:pt modelId="{0690E093-52E0-4781-A591-F6A8AC7FBD21}" type="sibTrans" cxnId="{0F965348-9814-40BC-8048-223C72741FBC}">
      <dgm:prSet/>
      <dgm:spPr/>
      <dgm:t>
        <a:bodyPr/>
        <a:lstStyle/>
        <a:p>
          <a:endParaRPr lang="ru-RU"/>
        </a:p>
      </dgm:t>
    </dgm:pt>
    <dgm:pt modelId="{9CAB271A-1FCD-4E6B-BED4-960D3FB74592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Аралас</a:t>
          </a:r>
        </a:p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ұйқас</a:t>
          </a:r>
        </a:p>
        <a:p>
          <a:r>
            <a:rPr lang="kk-KZ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(а,а,б,в,б,в,б,б,б)</a:t>
          </a:r>
          <a:endParaRPr lang="ru-RU" sz="24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AB92CE-2A96-45B2-BC59-09655EFD0E37}" type="parTrans" cxnId="{CEAFD8B4-481B-4EEA-B954-C2CE7415C1EF}">
      <dgm:prSet/>
      <dgm:spPr/>
      <dgm:t>
        <a:bodyPr/>
        <a:lstStyle/>
        <a:p>
          <a:endParaRPr lang="ru-RU"/>
        </a:p>
      </dgm:t>
    </dgm:pt>
    <dgm:pt modelId="{08B7A311-90E0-41BE-B507-6024A1357138}" type="sibTrans" cxnId="{CEAFD8B4-481B-4EEA-B954-C2CE7415C1EF}">
      <dgm:prSet/>
      <dgm:spPr/>
      <dgm:t>
        <a:bodyPr/>
        <a:lstStyle/>
        <a:p>
          <a:endParaRPr lang="ru-RU"/>
        </a:p>
      </dgm:t>
    </dgm:pt>
    <dgm:pt modelId="{166F9ABD-B698-46FD-96DB-0113B8936C4D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Шалыс </a:t>
          </a:r>
        </a:p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r>
            <a: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(а,б,а,б)</a:t>
          </a:r>
        </a:p>
      </dgm:t>
    </dgm:pt>
    <dgm:pt modelId="{E40F6BD6-0091-4EEB-8F78-12735795A091}" type="parTrans" cxnId="{8FEE97E0-A174-409C-B750-95866D40D251}">
      <dgm:prSet/>
      <dgm:spPr/>
      <dgm:t>
        <a:bodyPr/>
        <a:lstStyle/>
        <a:p>
          <a:endParaRPr lang="ru-RU"/>
        </a:p>
      </dgm:t>
    </dgm:pt>
    <dgm:pt modelId="{B8B06DA1-91BD-4762-8AA7-D558F6056A02}" type="sibTrans" cxnId="{8FEE97E0-A174-409C-B750-95866D40D251}">
      <dgm:prSet/>
      <dgm:spPr/>
      <dgm:t>
        <a:bodyPr/>
        <a:lstStyle/>
        <a:p>
          <a:endParaRPr lang="ru-RU"/>
        </a:p>
      </dgm:t>
    </dgm:pt>
    <dgm:pt modelId="{60987EE6-F2BB-4EC9-B564-6A967DE0D74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Шұбырпалы ұйқас</a:t>
          </a:r>
        </a:p>
        <a:p>
          <a:r>
            <a: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(а,а,а,а)</a:t>
          </a:r>
        </a:p>
      </dgm:t>
    </dgm:pt>
    <dgm:pt modelId="{274DB45B-3269-4DA8-BCAC-B8A3B2BEDF1E}" type="parTrans" cxnId="{1A0E893F-906C-4FDA-83C5-3206AC1AF66F}">
      <dgm:prSet/>
      <dgm:spPr/>
      <dgm:t>
        <a:bodyPr/>
        <a:lstStyle/>
        <a:p>
          <a:endParaRPr lang="ru-RU"/>
        </a:p>
      </dgm:t>
    </dgm:pt>
    <dgm:pt modelId="{1893A96E-ECB8-4E40-B7B0-C5D4581893A4}" type="sibTrans" cxnId="{1A0E893F-906C-4FDA-83C5-3206AC1AF66F}">
      <dgm:prSet/>
      <dgm:spPr/>
      <dgm:t>
        <a:bodyPr/>
        <a:lstStyle/>
        <a:p>
          <a:endParaRPr lang="ru-RU"/>
        </a:p>
      </dgm:t>
    </dgm:pt>
    <dgm:pt modelId="{F36F7F6C-9A47-4946-AF69-9CA89806443D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Ерікті </a:t>
          </a:r>
        </a:p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r>
            <a:rPr lang="kk-KZ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(а,б,в,г,б)</a:t>
          </a:r>
          <a:endParaRPr lang="ru-RU" sz="24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7EA978-EEFE-4457-BB66-43C5E7A612F9}" type="parTrans" cxnId="{8E87479D-FB02-41E4-89E4-A543C8D634A3}">
      <dgm:prSet/>
      <dgm:spPr/>
      <dgm:t>
        <a:bodyPr/>
        <a:lstStyle/>
        <a:p>
          <a:endParaRPr lang="ru-RU"/>
        </a:p>
      </dgm:t>
    </dgm:pt>
    <dgm:pt modelId="{3AF30205-891E-497E-8B7E-F97FCC5D293C}" type="sibTrans" cxnId="{8E87479D-FB02-41E4-89E4-A543C8D634A3}">
      <dgm:prSet/>
      <dgm:spPr/>
      <dgm:t>
        <a:bodyPr/>
        <a:lstStyle/>
        <a:p>
          <a:endParaRPr lang="ru-RU"/>
        </a:p>
      </dgm:t>
    </dgm:pt>
    <dgm:pt modelId="{DC2C42E5-CB40-45DF-9E57-A12211E5A42F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Кезекті </a:t>
          </a:r>
        </a:p>
        <a:p>
          <a:r>
            <a:rPr lang="kk-KZ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r>
            <a:rPr lang="kk-KZ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(а,б,в,б)</a:t>
          </a:r>
          <a:endParaRPr lang="ru-RU" sz="24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D3690E-78B3-4B47-BCDD-F79539A0E496}" type="parTrans" cxnId="{DAED72E9-5D96-4C47-91CF-7C0A6CFBD9FA}">
      <dgm:prSet/>
      <dgm:spPr/>
      <dgm:t>
        <a:bodyPr/>
        <a:lstStyle/>
        <a:p>
          <a:endParaRPr lang="ru-RU"/>
        </a:p>
      </dgm:t>
    </dgm:pt>
    <dgm:pt modelId="{853733B4-4F2C-496B-B1D8-3E014B60F0E7}" type="sibTrans" cxnId="{DAED72E9-5D96-4C47-91CF-7C0A6CFBD9FA}">
      <dgm:prSet/>
      <dgm:spPr/>
      <dgm:t>
        <a:bodyPr/>
        <a:lstStyle/>
        <a:p>
          <a:endParaRPr lang="ru-RU"/>
        </a:p>
      </dgm:t>
    </dgm:pt>
    <dgm:pt modelId="{8B8D1727-7162-424A-8DC4-40A8912F6DFB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Осы күнгі ерікті </a:t>
          </a:r>
          <a:r>
            <a:rPr lang="ru-RU" sz="2400" b="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  <a:endParaRPr lang="ru-RU" sz="2400" b="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(а,б,а,б,в,г,д)</a:t>
          </a:r>
        </a:p>
      </dgm:t>
    </dgm:pt>
    <dgm:pt modelId="{E19FEAC0-80C1-4F38-9C35-9CB089890DDD}" type="parTrans" cxnId="{F5DE77A1-CB50-4F32-ADCA-FDFBD211ACFE}">
      <dgm:prSet/>
      <dgm:spPr/>
      <dgm:t>
        <a:bodyPr/>
        <a:lstStyle/>
        <a:p>
          <a:endParaRPr lang="ru-RU"/>
        </a:p>
      </dgm:t>
    </dgm:pt>
    <dgm:pt modelId="{49CECA78-882E-4885-991B-69E00BBC4C64}" type="sibTrans" cxnId="{F5DE77A1-CB50-4F32-ADCA-FDFBD211ACFE}">
      <dgm:prSet/>
      <dgm:spPr/>
      <dgm:t>
        <a:bodyPr/>
        <a:lstStyle/>
        <a:p>
          <a:endParaRPr lang="ru-RU"/>
        </a:p>
      </dgm:t>
    </dgm:pt>
    <dgm:pt modelId="{D72BF05D-E48C-48BE-920D-79086FAC270E}" type="pres">
      <dgm:prSet presAssocID="{BDD73ADA-34BD-4125-8DF1-80A3E5F3E87F}" presName="Name0" presStyleCnt="0">
        <dgm:presLayoutVars>
          <dgm:dir/>
          <dgm:resizeHandles/>
        </dgm:presLayoutVars>
      </dgm:prSet>
      <dgm:spPr/>
    </dgm:pt>
    <dgm:pt modelId="{C8FDE942-E723-47A4-B674-256DBF476BDF}" type="pres">
      <dgm:prSet presAssocID="{04A5E5C0-62E1-4FE3-AE15-BEF2A8E6CE1A}" presName="compNode" presStyleCnt="0"/>
      <dgm:spPr/>
    </dgm:pt>
    <dgm:pt modelId="{0848EA0A-FEE4-491A-AB8D-C74FC5270A92}" type="pres">
      <dgm:prSet presAssocID="{04A5E5C0-62E1-4FE3-AE15-BEF2A8E6CE1A}" presName="dummyConnPt" presStyleCnt="0"/>
      <dgm:spPr/>
    </dgm:pt>
    <dgm:pt modelId="{B2514B63-B9CA-4648-A23C-4E0BA483D06B}" type="pres">
      <dgm:prSet presAssocID="{04A5E5C0-62E1-4FE3-AE15-BEF2A8E6CE1A}" presName="node" presStyleLbl="node1" presStyleIdx="0" presStyleCnt="8" custLinFactNeighborX="-20158" custLinFactNeighborY="2731">
        <dgm:presLayoutVars>
          <dgm:bulletEnabled val="1"/>
        </dgm:presLayoutVars>
      </dgm:prSet>
      <dgm:spPr/>
    </dgm:pt>
    <dgm:pt modelId="{84B653E4-A39F-41C4-B135-BBC60BADD7CE}" type="pres">
      <dgm:prSet presAssocID="{9FD7396B-ABF9-4E03-822D-E10450A111F1}" presName="sibTrans" presStyleLbl="bgSibTrans2D1" presStyleIdx="0" presStyleCnt="7"/>
      <dgm:spPr/>
    </dgm:pt>
    <dgm:pt modelId="{9D065239-F442-4B39-9FED-A203C0CB13F3}" type="pres">
      <dgm:prSet presAssocID="{DC2C42E5-CB40-45DF-9E57-A12211E5A42F}" presName="compNode" presStyleCnt="0"/>
      <dgm:spPr/>
    </dgm:pt>
    <dgm:pt modelId="{FF633C0F-F911-4D2C-9CB3-AEC9897EBA68}" type="pres">
      <dgm:prSet presAssocID="{DC2C42E5-CB40-45DF-9E57-A12211E5A42F}" presName="dummyConnPt" presStyleCnt="0"/>
      <dgm:spPr/>
    </dgm:pt>
    <dgm:pt modelId="{75A70A09-7386-4517-8F9A-52A6ADFF6425}" type="pres">
      <dgm:prSet presAssocID="{DC2C42E5-CB40-45DF-9E57-A12211E5A42F}" presName="node" presStyleLbl="node1" presStyleIdx="1" presStyleCnt="8" custLinFactNeighborX="23461" custLinFactNeighborY="0">
        <dgm:presLayoutVars>
          <dgm:bulletEnabled val="1"/>
        </dgm:presLayoutVars>
      </dgm:prSet>
      <dgm:spPr/>
    </dgm:pt>
    <dgm:pt modelId="{4CD1312E-672F-44E3-B188-0D889B4E2E60}" type="pres">
      <dgm:prSet presAssocID="{853733B4-4F2C-496B-B1D8-3E014B60F0E7}" presName="sibTrans" presStyleLbl="bgSibTrans2D1" presStyleIdx="1" presStyleCnt="7"/>
      <dgm:spPr/>
    </dgm:pt>
    <dgm:pt modelId="{2C418BAE-BC17-41DD-ACF5-E290D934D6F1}" type="pres">
      <dgm:prSet presAssocID="{6FCE38B3-92A2-4BC8-AFB3-071106D36E82}" presName="compNode" presStyleCnt="0"/>
      <dgm:spPr/>
    </dgm:pt>
    <dgm:pt modelId="{E0F2205F-5615-4A34-ABCA-BF9B1047A693}" type="pres">
      <dgm:prSet presAssocID="{6FCE38B3-92A2-4BC8-AFB3-071106D36E82}" presName="dummyConnPt" presStyleCnt="0"/>
      <dgm:spPr/>
    </dgm:pt>
    <dgm:pt modelId="{FC58E44B-E76A-4D6B-BB0A-9302B427C6A4}" type="pres">
      <dgm:prSet presAssocID="{6FCE38B3-92A2-4BC8-AFB3-071106D36E82}" presName="node" presStyleLbl="node1" presStyleIdx="2" presStyleCnt="8" custLinFactNeighborX="-21278">
        <dgm:presLayoutVars>
          <dgm:bulletEnabled val="1"/>
        </dgm:presLayoutVars>
      </dgm:prSet>
      <dgm:spPr/>
    </dgm:pt>
    <dgm:pt modelId="{C35FF263-5536-420B-8555-04707A23376F}" type="pres">
      <dgm:prSet presAssocID="{0690E093-52E0-4781-A591-F6A8AC7FBD21}" presName="sibTrans" presStyleLbl="bgSibTrans2D1" presStyleIdx="2" presStyleCnt="7"/>
      <dgm:spPr/>
    </dgm:pt>
    <dgm:pt modelId="{B402C8AA-0CC3-4761-8FCA-9A8923AA6AA6}" type="pres">
      <dgm:prSet presAssocID="{9CAB271A-1FCD-4E6B-BED4-960D3FB74592}" presName="compNode" presStyleCnt="0"/>
      <dgm:spPr/>
    </dgm:pt>
    <dgm:pt modelId="{7236EAD3-7F53-4D11-8C0D-7C30B8EDA7DA}" type="pres">
      <dgm:prSet presAssocID="{9CAB271A-1FCD-4E6B-BED4-960D3FB74592}" presName="dummyConnPt" presStyleCnt="0"/>
      <dgm:spPr/>
    </dgm:pt>
    <dgm:pt modelId="{CCF8E417-81E9-4FDD-85F6-B29B609694DD}" type="pres">
      <dgm:prSet presAssocID="{9CAB271A-1FCD-4E6B-BED4-960D3FB74592}" presName="node" presStyleLbl="node1" presStyleIdx="3" presStyleCnt="8" custScaleX="113073" custLinFactNeighborX="16949" custLinFactNeighborY="7275">
        <dgm:presLayoutVars>
          <dgm:bulletEnabled val="1"/>
        </dgm:presLayoutVars>
      </dgm:prSet>
      <dgm:spPr/>
    </dgm:pt>
    <dgm:pt modelId="{234E939A-E86B-46AF-9146-094DC36E7468}" type="pres">
      <dgm:prSet presAssocID="{08B7A311-90E0-41BE-B507-6024A1357138}" presName="sibTrans" presStyleLbl="bgSibTrans2D1" presStyleIdx="3" presStyleCnt="7"/>
      <dgm:spPr/>
    </dgm:pt>
    <dgm:pt modelId="{201A04E3-4585-4360-99CE-44F9C23E92C2}" type="pres">
      <dgm:prSet presAssocID="{166F9ABD-B698-46FD-96DB-0113B8936C4D}" presName="compNode" presStyleCnt="0"/>
      <dgm:spPr/>
    </dgm:pt>
    <dgm:pt modelId="{5861B3DF-854B-4296-AE38-74135E9DB9C6}" type="pres">
      <dgm:prSet presAssocID="{166F9ABD-B698-46FD-96DB-0113B8936C4D}" presName="dummyConnPt" presStyleCnt="0"/>
      <dgm:spPr/>
    </dgm:pt>
    <dgm:pt modelId="{4F606D45-5504-4349-B31D-9A9E7D307135}" type="pres">
      <dgm:prSet presAssocID="{166F9ABD-B698-46FD-96DB-0113B8936C4D}" presName="node" presStyleLbl="node1" presStyleIdx="4" presStyleCnt="8" custLinFactNeighborX="41331" custLinFactNeighborY="0">
        <dgm:presLayoutVars>
          <dgm:bulletEnabled val="1"/>
        </dgm:presLayoutVars>
      </dgm:prSet>
      <dgm:spPr/>
    </dgm:pt>
    <dgm:pt modelId="{D95CAA7B-E5DB-459C-8DEB-CE99A6F3E910}" type="pres">
      <dgm:prSet presAssocID="{B8B06DA1-91BD-4762-8AA7-D558F6056A02}" presName="sibTrans" presStyleLbl="bgSibTrans2D1" presStyleIdx="4" presStyleCnt="7"/>
      <dgm:spPr/>
    </dgm:pt>
    <dgm:pt modelId="{CFAA82D6-A9B9-451E-B7C6-71EF810F1419}" type="pres">
      <dgm:prSet presAssocID="{60987EE6-F2BB-4EC9-B564-6A967DE0D740}" presName="compNode" presStyleCnt="0"/>
      <dgm:spPr/>
    </dgm:pt>
    <dgm:pt modelId="{AAE787C2-C90D-43A1-A0D9-319619A7A9A7}" type="pres">
      <dgm:prSet presAssocID="{60987EE6-F2BB-4EC9-B564-6A967DE0D740}" presName="dummyConnPt" presStyleCnt="0"/>
      <dgm:spPr/>
    </dgm:pt>
    <dgm:pt modelId="{ADFC8E0B-E623-4E2F-BB5E-9F4C2666B409}" type="pres">
      <dgm:prSet presAssocID="{60987EE6-F2BB-4EC9-B564-6A967DE0D740}" presName="node" presStyleLbl="node1" presStyleIdx="5" presStyleCnt="8" custLinFactNeighborX="-15277" custLinFactNeighborY="8184">
        <dgm:presLayoutVars>
          <dgm:bulletEnabled val="1"/>
        </dgm:presLayoutVars>
      </dgm:prSet>
      <dgm:spPr/>
    </dgm:pt>
    <dgm:pt modelId="{6F056BAE-7EC0-4F45-9F76-EFE89865AD3E}" type="pres">
      <dgm:prSet presAssocID="{1893A96E-ECB8-4E40-B7B0-C5D4581893A4}" presName="sibTrans" presStyleLbl="bgSibTrans2D1" presStyleIdx="5" presStyleCnt="7"/>
      <dgm:spPr/>
    </dgm:pt>
    <dgm:pt modelId="{9DD8E292-D2EE-4492-909E-864F649E52F0}" type="pres">
      <dgm:prSet presAssocID="{F36F7F6C-9A47-4946-AF69-9CA89806443D}" presName="compNode" presStyleCnt="0"/>
      <dgm:spPr/>
    </dgm:pt>
    <dgm:pt modelId="{08664468-3097-411C-B2BB-31CC0EEB9D01}" type="pres">
      <dgm:prSet presAssocID="{F36F7F6C-9A47-4946-AF69-9CA89806443D}" presName="dummyConnPt" presStyleCnt="0"/>
      <dgm:spPr/>
    </dgm:pt>
    <dgm:pt modelId="{6EACB73F-BC66-47A2-A9DA-CEEB2E539CD7}" type="pres">
      <dgm:prSet presAssocID="{F36F7F6C-9A47-4946-AF69-9CA89806443D}" presName="node" presStyleLbl="node1" presStyleIdx="6" presStyleCnt="8" custLinFactNeighborX="1269" custLinFactNeighborY="10424">
        <dgm:presLayoutVars>
          <dgm:bulletEnabled val="1"/>
        </dgm:presLayoutVars>
      </dgm:prSet>
      <dgm:spPr/>
    </dgm:pt>
    <dgm:pt modelId="{6FAB98C4-EC83-4C85-8D47-9F89DFF4F1FE}" type="pres">
      <dgm:prSet presAssocID="{3AF30205-891E-497E-8B7E-F97FCC5D293C}" presName="sibTrans" presStyleLbl="bgSibTrans2D1" presStyleIdx="6" presStyleCnt="7"/>
      <dgm:spPr/>
    </dgm:pt>
    <dgm:pt modelId="{558D2747-D764-4760-9F6A-774FC5B84FF4}" type="pres">
      <dgm:prSet presAssocID="{8B8D1727-7162-424A-8DC4-40A8912F6DFB}" presName="compNode" presStyleCnt="0"/>
      <dgm:spPr/>
    </dgm:pt>
    <dgm:pt modelId="{D2B9F396-4215-4D33-9285-B38BC6D814E6}" type="pres">
      <dgm:prSet presAssocID="{8B8D1727-7162-424A-8DC4-40A8912F6DFB}" presName="dummyConnPt" presStyleCnt="0"/>
      <dgm:spPr/>
    </dgm:pt>
    <dgm:pt modelId="{BC5BA9EF-ECD7-4E7F-9E04-4B95EDD170AD}" type="pres">
      <dgm:prSet presAssocID="{8B8D1727-7162-424A-8DC4-40A8912F6DFB}" presName="node" presStyleLbl="node1" presStyleIdx="7" presStyleCnt="8" custLinFactY="34668" custLinFactNeighborX="11657" custLinFactNeighborY="100000">
        <dgm:presLayoutVars>
          <dgm:bulletEnabled val="1"/>
        </dgm:presLayoutVars>
      </dgm:prSet>
      <dgm:spPr/>
    </dgm:pt>
  </dgm:ptLst>
  <dgm:cxnLst>
    <dgm:cxn modelId="{8A4C8301-0DF0-470B-BDF7-EC4F1D2B7C11}" type="presOf" srcId="{9CAB271A-1FCD-4E6B-BED4-960D3FB74592}" destId="{CCF8E417-81E9-4FDD-85F6-B29B609694DD}" srcOrd="0" destOrd="0" presId="urn:microsoft.com/office/officeart/2005/8/layout/bProcess4"/>
    <dgm:cxn modelId="{6428EC28-9F2B-4391-9D46-87D00E894C83}" type="presOf" srcId="{04A5E5C0-62E1-4FE3-AE15-BEF2A8E6CE1A}" destId="{B2514B63-B9CA-4648-A23C-4E0BA483D06B}" srcOrd="0" destOrd="0" presId="urn:microsoft.com/office/officeart/2005/8/layout/bProcess4"/>
    <dgm:cxn modelId="{2FDE372B-51A2-4EA1-878A-35C61FF94B06}" type="presOf" srcId="{6FCE38B3-92A2-4BC8-AFB3-071106D36E82}" destId="{FC58E44B-E76A-4D6B-BB0A-9302B427C6A4}" srcOrd="0" destOrd="0" presId="urn:microsoft.com/office/officeart/2005/8/layout/bProcess4"/>
    <dgm:cxn modelId="{1A0E893F-906C-4FDA-83C5-3206AC1AF66F}" srcId="{BDD73ADA-34BD-4125-8DF1-80A3E5F3E87F}" destId="{60987EE6-F2BB-4EC9-B564-6A967DE0D740}" srcOrd="5" destOrd="0" parTransId="{274DB45B-3269-4DA8-BCAC-B8A3B2BEDF1E}" sibTransId="{1893A96E-ECB8-4E40-B7B0-C5D4581893A4}"/>
    <dgm:cxn modelId="{02645341-042F-44E6-B8C8-58F56E349028}" type="presOf" srcId="{08B7A311-90E0-41BE-B507-6024A1357138}" destId="{234E939A-E86B-46AF-9146-094DC36E7468}" srcOrd="0" destOrd="0" presId="urn:microsoft.com/office/officeart/2005/8/layout/bProcess4"/>
    <dgm:cxn modelId="{70E64C42-AB79-489F-BDF0-BCB20D3B0C82}" type="presOf" srcId="{F36F7F6C-9A47-4946-AF69-9CA89806443D}" destId="{6EACB73F-BC66-47A2-A9DA-CEEB2E539CD7}" srcOrd="0" destOrd="0" presId="urn:microsoft.com/office/officeart/2005/8/layout/bProcess4"/>
    <dgm:cxn modelId="{587DF846-A4B7-40D0-838C-A6D6D0F59DB5}" type="presOf" srcId="{DC2C42E5-CB40-45DF-9E57-A12211E5A42F}" destId="{75A70A09-7386-4517-8F9A-52A6ADFF6425}" srcOrd="0" destOrd="0" presId="urn:microsoft.com/office/officeart/2005/8/layout/bProcess4"/>
    <dgm:cxn modelId="{0F965348-9814-40BC-8048-223C72741FBC}" srcId="{BDD73ADA-34BD-4125-8DF1-80A3E5F3E87F}" destId="{6FCE38B3-92A2-4BC8-AFB3-071106D36E82}" srcOrd="2" destOrd="0" parTransId="{90A449E7-214E-4191-807F-A4EF9E0354E0}" sibTransId="{0690E093-52E0-4781-A591-F6A8AC7FBD21}"/>
    <dgm:cxn modelId="{CB74CD49-1F64-4C50-9380-01BF0BC9AF71}" type="presOf" srcId="{9FD7396B-ABF9-4E03-822D-E10450A111F1}" destId="{84B653E4-A39F-41C4-B135-BBC60BADD7CE}" srcOrd="0" destOrd="0" presId="urn:microsoft.com/office/officeart/2005/8/layout/bProcess4"/>
    <dgm:cxn modelId="{BC19F152-6C76-4C10-852F-A61C5085B46C}" type="presOf" srcId="{60987EE6-F2BB-4EC9-B564-6A967DE0D740}" destId="{ADFC8E0B-E623-4E2F-BB5E-9F4C2666B409}" srcOrd="0" destOrd="0" presId="urn:microsoft.com/office/officeart/2005/8/layout/bProcess4"/>
    <dgm:cxn modelId="{191B6E55-4402-4E29-AEE3-05F69181A0CE}" type="presOf" srcId="{0690E093-52E0-4781-A591-F6A8AC7FBD21}" destId="{C35FF263-5536-420B-8555-04707A23376F}" srcOrd="0" destOrd="0" presId="urn:microsoft.com/office/officeart/2005/8/layout/bProcess4"/>
    <dgm:cxn modelId="{B5E03D83-E3AA-4C44-9B3A-9C61DDCA8595}" type="presOf" srcId="{3AF30205-891E-497E-8B7E-F97FCC5D293C}" destId="{6FAB98C4-EC83-4C85-8D47-9F89DFF4F1FE}" srcOrd="0" destOrd="0" presId="urn:microsoft.com/office/officeart/2005/8/layout/bProcess4"/>
    <dgm:cxn modelId="{DA7F8E9C-E7E0-4AD5-A1BD-16C531CDA930}" type="presOf" srcId="{B8B06DA1-91BD-4762-8AA7-D558F6056A02}" destId="{D95CAA7B-E5DB-459C-8DEB-CE99A6F3E910}" srcOrd="0" destOrd="0" presId="urn:microsoft.com/office/officeart/2005/8/layout/bProcess4"/>
    <dgm:cxn modelId="{8E87479D-FB02-41E4-89E4-A543C8D634A3}" srcId="{BDD73ADA-34BD-4125-8DF1-80A3E5F3E87F}" destId="{F36F7F6C-9A47-4946-AF69-9CA89806443D}" srcOrd="6" destOrd="0" parTransId="{4F7EA978-EEFE-4457-BB66-43C5E7A612F9}" sibTransId="{3AF30205-891E-497E-8B7E-F97FCC5D293C}"/>
    <dgm:cxn modelId="{D63B6B9D-A81C-4BFF-8DB3-7E276C1F6455}" srcId="{BDD73ADA-34BD-4125-8DF1-80A3E5F3E87F}" destId="{04A5E5C0-62E1-4FE3-AE15-BEF2A8E6CE1A}" srcOrd="0" destOrd="0" parTransId="{95561FCC-C2B5-4B38-964E-BF7BCAD6EE65}" sibTransId="{9FD7396B-ABF9-4E03-822D-E10450A111F1}"/>
    <dgm:cxn modelId="{F5DE77A1-CB50-4F32-ADCA-FDFBD211ACFE}" srcId="{BDD73ADA-34BD-4125-8DF1-80A3E5F3E87F}" destId="{8B8D1727-7162-424A-8DC4-40A8912F6DFB}" srcOrd="7" destOrd="0" parTransId="{E19FEAC0-80C1-4F38-9C35-9CB089890DDD}" sibTransId="{49CECA78-882E-4885-991B-69E00BBC4C64}"/>
    <dgm:cxn modelId="{1E1F5DB1-7CAC-467C-A57D-AC593752EE00}" type="presOf" srcId="{166F9ABD-B698-46FD-96DB-0113B8936C4D}" destId="{4F606D45-5504-4349-B31D-9A9E7D307135}" srcOrd="0" destOrd="0" presId="urn:microsoft.com/office/officeart/2005/8/layout/bProcess4"/>
    <dgm:cxn modelId="{CEAFD8B4-481B-4EEA-B954-C2CE7415C1EF}" srcId="{BDD73ADA-34BD-4125-8DF1-80A3E5F3E87F}" destId="{9CAB271A-1FCD-4E6B-BED4-960D3FB74592}" srcOrd="3" destOrd="0" parTransId="{EFAB92CE-2A96-45B2-BC59-09655EFD0E37}" sibTransId="{08B7A311-90E0-41BE-B507-6024A1357138}"/>
    <dgm:cxn modelId="{A8B638D3-31C3-4A87-B66E-AE07D6BD3437}" type="presOf" srcId="{853733B4-4F2C-496B-B1D8-3E014B60F0E7}" destId="{4CD1312E-672F-44E3-B188-0D889B4E2E60}" srcOrd="0" destOrd="0" presId="urn:microsoft.com/office/officeart/2005/8/layout/bProcess4"/>
    <dgm:cxn modelId="{AF6E08DF-DE07-4EE7-BF51-07F7DD24B78C}" type="presOf" srcId="{BDD73ADA-34BD-4125-8DF1-80A3E5F3E87F}" destId="{D72BF05D-E48C-48BE-920D-79086FAC270E}" srcOrd="0" destOrd="0" presId="urn:microsoft.com/office/officeart/2005/8/layout/bProcess4"/>
    <dgm:cxn modelId="{8FEE97E0-A174-409C-B750-95866D40D251}" srcId="{BDD73ADA-34BD-4125-8DF1-80A3E5F3E87F}" destId="{166F9ABD-B698-46FD-96DB-0113B8936C4D}" srcOrd="4" destOrd="0" parTransId="{E40F6BD6-0091-4EEB-8F78-12735795A091}" sibTransId="{B8B06DA1-91BD-4762-8AA7-D558F6056A02}"/>
    <dgm:cxn modelId="{DAED72E9-5D96-4C47-91CF-7C0A6CFBD9FA}" srcId="{BDD73ADA-34BD-4125-8DF1-80A3E5F3E87F}" destId="{DC2C42E5-CB40-45DF-9E57-A12211E5A42F}" srcOrd="1" destOrd="0" parTransId="{A3D3690E-78B3-4B47-BCDD-F79539A0E496}" sibTransId="{853733B4-4F2C-496B-B1D8-3E014B60F0E7}"/>
    <dgm:cxn modelId="{5E9772EC-1FCE-4014-BFB5-824A2AEAEB51}" type="presOf" srcId="{8B8D1727-7162-424A-8DC4-40A8912F6DFB}" destId="{BC5BA9EF-ECD7-4E7F-9E04-4B95EDD170AD}" srcOrd="0" destOrd="0" presId="urn:microsoft.com/office/officeart/2005/8/layout/bProcess4"/>
    <dgm:cxn modelId="{03E398ED-ADB0-4B30-8B26-CA77DC7D6385}" type="presOf" srcId="{1893A96E-ECB8-4E40-B7B0-C5D4581893A4}" destId="{6F056BAE-7EC0-4F45-9F76-EFE89865AD3E}" srcOrd="0" destOrd="0" presId="urn:microsoft.com/office/officeart/2005/8/layout/bProcess4"/>
    <dgm:cxn modelId="{0E840A95-93C4-4F24-911A-435D1AFC7560}" type="presParOf" srcId="{D72BF05D-E48C-48BE-920D-79086FAC270E}" destId="{C8FDE942-E723-47A4-B674-256DBF476BDF}" srcOrd="0" destOrd="0" presId="urn:microsoft.com/office/officeart/2005/8/layout/bProcess4"/>
    <dgm:cxn modelId="{79697DB8-D065-4AAD-8559-7B4EB2E1D009}" type="presParOf" srcId="{C8FDE942-E723-47A4-B674-256DBF476BDF}" destId="{0848EA0A-FEE4-491A-AB8D-C74FC5270A92}" srcOrd="0" destOrd="0" presId="urn:microsoft.com/office/officeart/2005/8/layout/bProcess4"/>
    <dgm:cxn modelId="{8B49DF62-65CB-4BAB-8C2A-1ACD241D5D45}" type="presParOf" srcId="{C8FDE942-E723-47A4-B674-256DBF476BDF}" destId="{B2514B63-B9CA-4648-A23C-4E0BA483D06B}" srcOrd="1" destOrd="0" presId="urn:microsoft.com/office/officeart/2005/8/layout/bProcess4"/>
    <dgm:cxn modelId="{1992FDD1-2896-4E10-8E25-1968EAFE9DF8}" type="presParOf" srcId="{D72BF05D-E48C-48BE-920D-79086FAC270E}" destId="{84B653E4-A39F-41C4-B135-BBC60BADD7CE}" srcOrd="1" destOrd="0" presId="urn:microsoft.com/office/officeart/2005/8/layout/bProcess4"/>
    <dgm:cxn modelId="{1E81B520-E164-41CE-9E68-C4DF1B747E03}" type="presParOf" srcId="{D72BF05D-E48C-48BE-920D-79086FAC270E}" destId="{9D065239-F442-4B39-9FED-A203C0CB13F3}" srcOrd="2" destOrd="0" presId="urn:microsoft.com/office/officeart/2005/8/layout/bProcess4"/>
    <dgm:cxn modelId="{903FB457-B5E0-4380-9ADF-A304CA3E1A07}" type="presParOf" srcId="{9D065239-F442-4B39-9FED-A203C0CB13F3}" destId="{FF633C0F-F911-4D2C-9CB3-AEC9897EBA68}" srcOrd="0" destOrd="0" presId="urn:microsoft.com/office/officeart/2005/8/layout/bProcess4"/>
    <dgm:cxn modelId="{C3E8DEC0-BF8F-4336-9046-5ED4149621D9}" type="presParOf" srcId="{9D065239-F442-4B39-9FED-A203C0CB13F3}" destId="{75A70A09-7386-4517-8F9A-52A6ADFF6425}" srcOrd="1" destOrd="0" presId="urn:microsoft.com/office/officeart/2005/8/layout/bProcess4"/>
    <dgm:cxn modelId="{B3FAC9FD-95B8-4A19-9ECD-8EC8A47C16FE}" type="presParOf" srcId="{D72BF05D-E48C-48BE-920D-79086FAC270E}" destId="{4CD1312E-672F-44E3-B188-0D889B4E2E60}" srcOrd="3" destOrd="0" presId="urn:microsoft.com/office/officeart/2005/8/layout/bProcess4"/>
    <dgm:cxn modelId="{1C94F91D-1F52-455E-B76D-1FB4825C6AE3}" type="presParOf" srcId="{D72BF05D-E48C-48BE-920D-79086FAC270E}" destId="{2C418BAE-BC17-41DD-ACF5-E290D934D6F1}" srcOrd="4" destOrd="0" presId="urn:microsoft.com/office/officeart/2005/8/layout/bProcess4"/>
    <dgm:cxn modelId="{A900A9F7-A3BE-4A14-B7C7-1D2F0357D432}" type="presParOf" srcId="{2C418BAE-BC17-41DD-ACF5-E290D934D6F1}" destId="{E0F2205F-5615-4A34-ABCA-BF9B1047A693}" srcOrd="0" destOrd="0" presId="urn:microsoft.com/office/officeart/2005/8/layout/bProcess4"/>
    <dgm:cxn modelId="{89E9AEE5-D2EF-4951-AD6A-500FC77596FD}" type="presParOf" srcId="{2C418BAE-BC17-41DD-ACF5-E290D934D6F1}" destId="{FC58E44B-E76A-4D6B-BB0A-9302B427C6A4}" srcOrd="1" destOrd="0" presId="urn:microsoft.com/office/officeart/2005/8/layout/bProcess4"/>
    <dgm:cxn modelId="{1F24FE62-B602-49AC-8BFF-CFFF4722DC93}" type="presParOf" srcId="{D72BF05D-E48C-48BE-920D-79086FAC270E}" destId="{C35FF263-5536-420B-8555-04707A23376F}" srcOrd="5" destOrd="0" presId="urn:microsoft.com/office/officeart/2005/8/layout/bProcess4"/>
    <dgm:cxn modelId="{81558A97-F3C2-4149-9CDA-4274A14D4F69}" type="presParOf" srcId="{D72BF05D-E48C-48BE-920D-79086FAC270E}" destId="{B402C8AA-0CC3-4761-8FCA-9A8923AA6AA6}" srcOrd="6" destOrd="0" presId="urn:microsoft.com/office/officeart/2005/8/layout/bProcess4"/>
    <dgm:cxn modelId="{A9017DA9-8BBB-4945-8320-1BF3440FBBB1}" type="presParOf" srcId="{B402C8AA-0CC3-4761-8FCA-9A8923AA6AA6}" destId="{7236EAD3-7F53-4D11-8C0D-7C30B8EDA7DA}" srcOrd="0" destOrd="0" presId="urn:microsoft.com/office/officeart/2005/8/layout/bProcess4"/>
    <dgm:cxn modelId="{0DA7895C-19A5-48FB-B069-3D28E98A54D7}" type="presParOf" srcId="{B402C8AA-0CC3-4761-8FCA-9A8923AA6AA6}" destId="{CCF8E417-81E9-4FDD-85F6-B29B609694DD}" srcOrd="1" destOrd="0" presId="urn:microsoft.com/office/officeart/2005/8/layout/bProcess4"/>
    <dgm:cxn modelId="{3C9676FB-9A44-4D73-8972-C21AB63A4FA2}" type="presParOf" srcId="{D72BF05D-E48C-48BE-920D-79086FAC270E}" destId="{234E939A-E86B-46AF-9146-094DC36E7468}" srcOrd="7" destOrd="0" presId="urn:microsoft.com/office/officeart/2005/8/layout/bProcess4"/>
    <dgm:cxn modelId="{36B4809F-D600-4885-947C-41089126EFF5}" type="presParOf" srcId="{D72BF05D-E48C-48BE-920D-79086FAC270E}" destId="{201A04E3-4585-4360-99CE-44F9C23E92C2}" srcOrd="8" destOrd="0" presId="urn:microsoft.com/office/officeart/2005/8/layout/bProcess4"/>
    <dgm:cxn modelId="{DA005A23-50AE-4A69-B48A-98942F0EFE61}" type="presParOf" srcId="{201A04E3-4585-4360-99CE-44F9C23E92C2}" destId="{5861B3DF-854B-4296-AE38-74135E9DB9C6}" srcOrd="0" destOrd="0" presId="urn:microsoft.com/office/officeart/2005/8/layout/bProcess4"/>
    <dgm:cxn modelId="{B15AE955-DDBC-437A-9A63-EBB6BAD35E20}" type="presParOf" srcId="{201A04E3-4585-4360-99CE-44F9C23E92C2}" destId="{4F606D45-5504-4349-B31D-9A9E7D307135}" srcOrd="1" destOrd="0" presId="urn:microsoft.com/office/officeart/2005/8/layout/bProcess4"/>
    <dgm:cxn modelId="{077DA385-CDE1-47DF-A8A9-8042B1D63E71}" type="presParOf" srcId="{D72BF05D-E48C-48BE-920D-79086FAC270E}" destId="{D95CAA7B-E5DB-459C-8DEB-CE99A6F3E910}" srcOrd="9" destOrd="0" presId="urn:microsoft.com/office/officeart/2005/8/layout/bProcess4"/>
    <dgm:cxn modelId="{FB1BD0B4-9135-4EA1-AA1A-C592A40CB21A}" type="presParOf" srcId="{D72BF05D-E48C-48BE-920D-79086FAC270E}" destId="{CFAA82D6-A9B9-451E-B7C6-71EF810F1419}" srcOrd="10" destOrd="0" presId="urn:microsoft.com/office/officeart/2005/8/layout/bProcess4"/>
    <dgm:cxn modelId="{4066135F-2F20-4573-A241-5903A44D3144}" type="presParOf" srcId="{CFAA82D6-A9B9-451E-B7C6-71EF810F1419}" destId="{AAE787C2-C90D-43A1-A0D9-319619A7A9A7}" srcOrd="0" destOrd="0" presId="urn:microsoft.com/office/officeart/2005/8/layout/bProcess4"/>
    <dgm:cxn modelId="{23D974DC-FD9B-4A69-AAA8-7B9ED6823D81}" type="presParOf" srcId="{CFAA82D6-A9B9-451E-B7C6-71EF810F1419}" destId="{ADFC8E0B-E623-4E2F-BB5E-9F4C2666B409}" srcOrd="1" destOrd="0" presId="urn:microsoft.com/office/officeart/2005/8/layout/bProcess4"/>
    <dgm:cxn modelId="{06DDE11F-D61B-4AEF-B9A0-AB3F9C9130F8}" type="presParOf" srcId="{D72BF05D-E48C-48BE-920D-79086FAC270E}" destId="{6F056BAE-7EC0-4F45-9F76-EFE89865AD3E}" srcOrd="11" destOrd="0" presId="urn:microsoft.com/office/officeart/2005/8/layout/bProcess4"/>
    <dgm:cxn modelId="{9308D084-D88F-4A1D-BCFC-8D8D6EFBF41C}" type="presParOf" srcId="{D72BF05D-E48C-48BE-920D-79086FAC270E}" destId="{9DD8E292-D2EE-4492-909E-864F649E52F0}" srcOrd="12" destOrd="0" presId="urn:microsoft.com/office/officeart/2005/8/layout/bProcess4"/>
    <dgm:cxn modelId="{97810312-2D70-49A0-974A-9152528E813A}" type="presParOf" srcId="{9DD8E292-D2EE-4492-909E-864F649E52F0}" destId="{08664468-3097-411C-B2BB-31CC0EEB9D01}" srcOrd="0" destOrd="0" presId="urn:microsoft.com/office/officeart/2005/8/layout/bProcess4"/>
    <dgm:cxn modelId="{7EA38665-2009-47F4-ABAB-A62520E39DD4}" type="presParOf" srcId="{9DD8E292-D2EE-4492-909E-864F649E52F0}" destId="{6EACB73F-BC66-47A2-A9DA-CEEB2E539CD7}" srcOrd="1" destOrd="0" presId="urn:microsoft.com/office/officeart/2005/8/layout/bProcess4"/>
    <dgm:cxn modelId="{91D412AB-A074-4247-9B3D-80E490491D54}" type="presParOf" srcId="{D72BF05D-E48C-48BE-920D-79086FAC270E}" destId="{6FAB98C4-EC83-4C85-8D47-9F89DFF4F1FE}" srcOrd="13" destOrd="0" presId="urn:microsoft.com/office/officeart/2005/8/layout/bProcess4"/>
    <dgm:cxn modelId="{4D8CAEAA-AA64-4A14-A550-5D0844EDCCA5}" type="presParOf" srcId="{D72BF05D-E48C-48BE-920D-79086FAC270E}" destId="{558D2747-D764-4760-9F6A-774FC5B84FF4}" srcOrd="14" destOrd="0" presId="urn:microsoft.com/office/officeart/2005/8/layout/bProcess4"/>
    <dgm:cxn modelId="{986C85C1-2E1D-42DF-9E46-6641D0767D0F}" type="presParOf" srcId="{558D2747-D764-4760-9F6A-774FC5B84FF4}" destId="{D2B9F396-4215-4D33-9285-B38BC6D814E6}" srcOrd="0" destOrd="0" presId="urn:microsoft.com/office/officeart/2005/8/layout/bProcess4"/>
    <dgm:cxn modelId="{6D0149F5-A56B-4389-8E8A-AB0D2DF554BD}" type="presParOf" srcId="{558D2747-D764-4760-9F6A-774FC5B84FF4}" destId="{BC5BA9EF-ECD7-4E7F-9E04-4B95EDD170A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419DC4-2FAA-4967-BB70-2FDE01BDA82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25F141E-416C-4807-B0B9-F68FA8BCC742}">
      <dgm:prSet phldrT="[Текст]"/>
      <dgm:spPr/>
      <dgm:t>
        <a:bodyPr/>
        <a:lstStyle/>
        <a:p>
          <a:r>
            <a:rPr lang="kk-KZ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Көркемдегіш құралдарды таба алдым.</a:t>
          </a:r>
          <a:endParaRPr lang="ru-RU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6A98C-DF1F-4617-AB88-0B8D709056CB}" type="parTrans" cxnId="{F4579D5B-8FE2-4AE2-9C2C-3E851101A8F5}">
      <dgm:prSet/>
      <dgm:spPr/>
      <dgm:t>
        <a:bodyPr/>
        <a:lstStyle/>
        <a:p>
          <a:endParaRPr lang="ru-RU"/>
        </a:p>
      </dgm:t>
    </dgm:pt>
    <dgm:pt modelId="{F283A17D-00D5-4B01-A741-CD83D4863B78}" type="sibTrans" cxnId="{F4579D5B-8FE2-4AE2-9C2C-3E851101A8F5}">
      <dgm:prSet/>
      <dgm:spPr/>
      <dgm:t>
        <a:bodyPr/>
        <a:lstStyle/>
        <a:p>
          <a:endParaRPr lang="ru-RU"/>
        </a:p>
      </dgm:t>
    </dgm:pt>
    <dgm:pt modelId="{10FD3FAC-6748-4F2E-A4C2-E7C0FC1F9978}">
      <dgm:prSet phldrT="[Текст]"/>
      <dgm:spPr/>
      <dgm:t>
        <a:bodyPr/>
        <a:lstStyle/>
        <a:p>
          <a:r>
            <a:rPr lang="kk-KZ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Айшықтау амалдарын анықтай алдым.</a:t>
          </a:r>
          <a:endParaRPr lang="ru-RU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3F6E78-7725-4C70-8DA6-778ABB12C425}" type="parTrans" cxnId="{64199BEF-C1FA-44BA-9539-76690C30B299}">
      <dgm:prSet/>
      <dgm:spPr/>
      <dgm:t>
        <a:bodyPr/>
        <a:lstStyle/>
        <a:p>
          <a:endParaRPr lang="ru-RU"/>
        </a:p>
      </dgm:t>
    </dgm:pt>
    <dgm:pt modelId="{87DE6DC5-E664-4AF5-81B1-5E41B711F7D1}" type="sibTrans" cxnId="{64199BEF-C1FA-44BA-9539-76690C30B299}">
      <dgm:prSet/>
      <dgm:spPr/>
      <dgm:t>
        <a:bodyPr/>
        <a:lstStyle/>
        <a:p>
          <a:endParaRPr lang="ru-RU"/>
        </a:p>
      </dgm:t>
    </dgm:pt>
    <dgm:pt modelId="{61E14312-148A-42D0-BB94-B19F2F2C0D72}">
      <dgm:prSet phldrT="[Текст]"/>
      <dgm:spPr/>
      <dgm:t>
        <a:bodyPr/>
        <a:lstStyle/>
        <a:p>
          <a:r>
            <a:rPr lang="kk-KZ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 түрлерін ажырата алдым.</a:t>
          </a:r>
          <a:endParaRPr lang="ru-RU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2A1EB3-C29B-4ECF-AC88-F82C0606B323}" type="parTrans" cxnId="{DCCC0BAD-EB13-4AF3-9378-B1546EC18179}">
      <dgm:prSet/>
      <dgm:spPr/>
      <dgm:t>
        <a:bodyPr/>
        <a:lstStyle/>
        <a:p>
          <a:endParaRPr lang="ru-RU"/>
        </a:p>
      </dgm:t>
    </dgm:pt>
    <dgm:pt modelId="{534492A9-BB07-4960-9287-598937F65A2F}" type="sibTrans" cxnId="{DCCC0BAD-EB13-4AF3-9378-B1546EC18179}">
      <dgm:prSet/>
      <dgm:spPr/>
      <dgm:t>
        <a:bodyPr/>
        <a:lstStyle/>
        <a:p>
          <a:endParaRPr lang="ru-RU"/>
        </a:p>
      </dgm:t>
    </dgm:pt>
    <dgm:pt modelId="{5982FA32-CB88-4546-B228-85C89A9D6D6B}" type="pres">
      <dgm:prSet presAssocID="{C7419DC4-2FAA-4967-BB70-2FDE01BDA82D}" presName="linearFlow" presStyleCnt="0">
        <dgm:presLayoutVars>
          <dgm:dir/>
          <dgm:resizeHandles val="exact"/>
        </dgm:presLayoutVars>
      </dgm:prSet>
      <dgm:spPr/>
    </dgm:pt>
    <dgm:pt modelId="{4638700A-33A6-4AEE-94C7-4FA0EA7D0B42}" type="pres">
      <dgm:prSet presAssocID="{525F141E-416C-4807-B0B9-F68FA8BCC742}" presName="composite" presStyleCnt="0"/>
      <dgm:spPr/>
    </dgm:pt>
    <dgm:pt modelId="{43794B51-21C9-4BE0-BEE5-4B01DAE318F4}" type="pres">
      <dgm:prSet presAssocID="{525F141E-416C-4807-B0B9-F68FA8BCC742}" presName="imgShp" presStyleLbl="fgImgPlace1" presStyleIdx="0" presStyleCnt="3" custLinFactNeighborX="-4" custLinFactNeighborY="-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10EB479-3FCF-41CE-A9E4-E27406723BBC}" type="pres">
      <dgm:prSet presAssocID="{525F141E-416C-4807-B0B9-F68FA8BCC742}" presName="txShp" presStyleLbl="node1" presStyleIdx="0" presStyleCnt="3" custScaleX="111607" custLinFactNeighborX="11255" custLinFactNeighborY="1004">
        <dgm:presLayoutVars>
          <dgm:bulletEnabled val="1"/>
        </dgm:presLayoutVars>
      </dgm:prSet>
      <dgm:spPr/>
    </dgm:pt>
    <dgm:pt modelId="{33452A00-A564-4647-B003-70EA328D7BB5}" type="pres">
      <dgm:prSet presAssocID="{F283A17D-00D5-4B01-A741-CD83D4863B78}" presName="spacing" presStyleCnt="0"/>
      <dgm:spPr/>
    </dgm:pt>
    <dgm:pt modelId="{80387289-2753-4DB6-864F-38E1199B1733}" type="pres">
      <dgm:prSet presAssocID="{10FD3FAC-6748-4F2E-A4C2-E7C0FC1F9978}" presName="composite" presStyleCnt="0"/>
      <dgm:spPr/>
    </dgm:pt>
    <dgm:pt modelId="{939A8C88-FB27-4B31-9F5A-8F01CE7F8705}" type="pres">
      <dgm:prSet presAssocID="{10FD3FAC-6748-4F2E-A4C2-E7C0FC1F9978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1867B13-A5AB-424E-B8DC-F49F780CF4D8}" type="pres">
      <dgm:prSet presAssocID="{10FD3FAC-6748-4F2E-A4C2-E7C0FC1F9978}" presName="txShp" presStyleLbl="node1" presStyleIdx="1" presStyleCnt="3" custScaleX="115232" custLinFactNeighborX="11173" custLinFactNeighborY="3098">
        <dgm:presLayoutVars>
          <dgm:bulletEnabled val="1"/>
        </dgm:presLayoutVars>
      </dgm:prSet>
      <dgm:spPr/>
    </dgm:pt>
    <dgm:pt modelId="{C0B0A06B-54C7-48F4-B681-741637336BDC}" type="pres">
      <dgm:prSet presAssocID="{87DE6DC5-E664-4AF5-81B1-5E41B711F7D1}" presName="spacing" presStyleCnt="0"/>
      <dgm:spPr/>
    </dgm:pt>
    <dgm:pt modelId="{D5DD9ECA-F4B5-4CEC-AAFC-3CD1E536BAE0}" type="pres">
      <dgm:prSet presAssocID="{61E14312-148A-42D0-BB94-B19F2F2C0D72}" presName="composite" presStyleCnt="0"/>
      <dgm:spPr/>
    </dgm:pt>
    <dgm:pt modelId="{3497CF44-4E93-48E2-B721-A768459B8CDB}" type="pres">
      <dgm:prSet presAssocID="{61E14312-148A-42D0-BB94-B19F2F2C0D72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723A1E-2291-4BA9-B891-CAB8D69263FC}" type="pres">
      <dgm:prSet presAssocID="{61E14312-148A-42D0-BB94-B19F2F2C0D72}" presName="txShp" presStyleLbl="node1" presStyleIdx="2" presStyleCnt="3" custScaleX="111039" custLinFactNeighborX="11722" custLinFactNeighborY="-6197">
        <dgm:presLayoutVars>
          <dgm:bulletEnabled val="1"/>
        </dgm:presLayoutVars>
      </dgm:prSet>
      <dgm:spPr/>
    </dgm:pt>
  </dgm:ptLst>
  <dgm:cxnLst>
    <dgm:cxn modelId="{10DCC100-A896-4C8C-A10F-FC9D70F93BE9}" type="presOf" srcId="{525F141E-416C-4807-B0B9-F68FA8BCC742}" destId="{210EB479-3FCF-41CE-A9E4-E27406723BBC}" srcOrd="0" destOrd="0" presId="urn:microsoft.com/office/officeart/2005/8/layout/vList3"/>
    <dgm:cxn modelId="{BAE86819-B5C4-43FA-8CE6-0BF9A8A0F413}" type="presOf" srcId="{61E14312-148A-42D0-BB94-B19F2F2C0D72}" destId="{DB723A1E-2291-4BA9-B891-CAB8D69263FC}" srcOrd="0" destOrd="0" presId="urn:microsoft.com/office/officeart/2005/8/layout/vList3"/>
    <dgm:cxn modelId="{7391311D-04E8-48BA-91F9-4B65A361149B}" type="presOf" srcId="{C7419DC4-2FAA-4967-BB70-2FDE01BDA82D}" destId="{5982FA32-CB88-4546-B228-85C89A9D6D6B}" srcOrd="0" destOrd="0" presId="urn:microsoft.com/office/officeart/2005/8/layout/vList3"/>
    <dgm:cxn modelId="{F4579D5B-8FE2-4AE2-9C2C-3E851101A8F5}" srcId="{C7419DC4-2FAA-4967-BB70-2FDE01BDA82D}" destId="{525F141E-416C-4807-B0B9-F68FA8BCC742}" srcOrd="0" destOrd="0" parTransId="{CC36A98C-DF1F-4617-AB88-0B8D709056CB}" sibTransId="{F283A17D-00D5-4B01-A741-CD83D4863B78}"/>
    <dgm:cxn modelId="{999A1A87-32B5-49B4-AEE1-70CD384E6CEA}" type="presOf" srcId="{10FD3FAC-6748-4F2E-A4C2-E7C0FC1F9978}" destId="{21867B13-A5AB-424E-B8DC-F49F780CF4D8}" srcOrd="0" destOrd="0" presId="urn:microsoft.com/office/officeart/2005/8/layout/vList3"/>
    <dgm:cxn modelId="{DCCC0BAD-EB13-4AF3-9378-B1546EC18179}" srcId="{C7419DC4-2FAA-4967-BB70-2FDE01BDA82D}" destId="{61E14312-148A-42D0-BB94-B19F2F2C0D72}" srcOrd="2" destOrd="0" parTransId="{3A2A1EB3-C29B-4ECF-AC88-F82C0606B323}" sibTransId="{534492A9-BB07-4960-9287-598937F65A2F}"/>
    <dgm:cxn modelId="{64199BEF-C1FA-44BA-9539-76690C30B299}" srcId="{C7419DC4-2FAA-4967-BB70-2FDE01BDA82D}" destId="{10FD3FAC-6748-4F2E-A4C2-E7C0FC1F9978}" srcOrd="1" destOrd="0" parTransId="{3C3F6E78-7725-4C70-8DA6-778ABB12C425}" sibTransId="{87DE6DC5-E664-4AF5-81B1-5E41B711F7D1}"/>
    <dgm:cxn modelId="{F52ACEFC-CAC2-4AD8-A466-06D3F6FC873E}" type="presParOf" srcId="{5982FA32-CB88-4546-B228-85C89A9D6D6B}" destId="{4638700A-33A6-4AEE-94C7-4FA0EA7D0B42}" srcOrd="0" destOrd="0" presId="urn:microsoft.com/office/officeart/2005/8/layout/vList3"/>
    <dgm:cxn modelId="{76CC8178-E14C-41A6-AE6C-8C737BC250BB}" type="presParOf" srcId="{4638700A-33A6-4AEE-94C7-4FA0EA7D0B42}" destId="{43794B51-21C9-4BE0-BEE5-4B01DAE318F4}" srcOrd="0" destOrd="0" presId="urn:microsoft.com/office/officeart/2005/8/layout/vList3"/>
    <dgm:cxn modelId="{BDC30E22-307D-4E8C-970F-5BE52C3DE6C1}" type="presParOf" srcId="{4638700A-33A6-4AEE-94C7-4FA0EA7D0B42}" destId="{210EB479-3FCF-41CE-A9E4-E27406723BBC}" srcOrd="1" destOrd="0" presId="urn:microsoft.com/office/officeart/2005/8/layout/vList3"/>
    <dgm:cxn modelId="{3BDD113A-08B0-4F24-A289-3C596AD1CEDA}" type="presParOf" srcId="{5982FA32-CB88-4546-B228-85C89A9D6D6B}" destId="{33452A00-A564-4647-B003-70EA328D7BB5}" srcOrd="1" destOrd="0" presId="urn:microsoft.com/office/officeart/2005/8/layout/vList3"/>
    <dgm:cxn modelId="{3A2CB5DE-95AA-4015-904E-1B27BC4FF02E}" type="presParOf" srcId="{5982FA32-CB88-4546-B228-85C89A9D6D6B}" destId="{80387289-2753-4DB6-864F-38E1199B1733}" srcOrd="2" destOrd="0" presId="urn:microsoft.com/office/officeart/2005/8/layout/vList3"/>
    <dgm:cxn modelId="{B3CE0DB2-29AE-4A2E-B018-EBB3B202A249}" type="presParOf" srcId="{80387289-2753-4DB6-864F-38E1199B1733}" destId="{939A8C88-FB27-4B31-9F5A-8F01CE7F8705}" srcOrd="0" destOrd="0" presId="urn:microsoft.com/office/officeart/2005/8/layout/vList3"/>
    <dgm:cxn modelId="{7A8C11EF-0E55-4BA2-8200-EEE2CDB83C57}" type="presParOf" srcId="{80387289-2753-4DB6-864F-38E1199B1733}" destId="{21867B13-A5AB-424E-B8DC-F49F780CF4D8}" srcOrd="1" destOrd="0" presId="urn:microsoft.com/office/officeart/2005/8/layout/vList3"/>
    <dgm:cxn modelId="{4C4564C8-AFDB-471C-9F20-4530CF99A365}" type="presParOf" srcId="{5982FA32-CB88-4546-B228-85C89A9D6D6B}" destId="{C0B0A06B-54C7-48F4-B681-741637336BDC}" srcOrd="3" destOrd="0" presId="urn:microsoft.com/office/officeart/2005/8/layout/vList3"/>
    <dgm:cxn modelId="{6F500C7F-19EB-460C-913B-A677678BACC5}" type="presParOf" srcId="{5982FA32-CB88-4546-B228-85C89A9D6D6B}" destId="{D5DD9ECA-F4B5-4CEC-AAFC-3CD1E536BAE0}" srcOrd="4" destOrd="0" presId="urn:microsoft.com/office/officeart/2005/8/layout/vList3"/>
    <dgm:cxn modelId="{DBBCEC93-F84F-4812-9FC6-4A11ED0D73E9}" type="presParOf" srcId="{D5DD9ECA-F4B5-4CEC-AAFC-3CD1E536BAE0}" destId="{3497CF44-4E93-48E2-B721-A768459B8CDB}" srcOrd="0" destOrd="0" presId="urn:microsoft.com/office/officeart/2005/8/layout/vList3"/>
    <dgm:cxn modelId="{8DD0195F-DE6D-4732-92D8-F7C4CBB1AD6D}" type="presParOf" srcId="{D5DD9ECA-F4B5-4CEC-AAFC-3CD1E536BAE0}" destId="{DB723A1E-2291-4BA9-B891-CAB8D69263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DBBAF-6F86-47A8-9C49-9592F63562F8}">
      <dsp:nvSpPr>
        <dsp:cNvPr id="0" name=""/>
        <dsp:cNvSpPr/>
      </dsp:nvSpPr>
      <dsp:spPr>
        <a:xfrm>
          <a:off x="0" y="574858"/>
          <a:ext cx="8778239" cy="12785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0297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Эпитет</a:t>
          </a:r>
          <a:endParaRPr lang="ru-RU" sz="32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94496"/>
        <a:ext cx="8458602" cy="639275"/>
      </dsp:txXfrm>
    </dsp:sp>
    <dsp:sp modelId="{BBE9925C-E2E9-45DD-961D-76CAFB1F3F91}">
      <dsp:nvSpPr>
        <dsp:cNvPr id="0" name=""/>
        <dsp:cNvSpPr/>
      </dsp:nvSpPr>
      <dsp:spPr>
        <a:xfrm>
          <a:off x="0" y="1563974"/>
          <a:ext cx="4055546" cy="28537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Заттың,құбылыстың айырықша сипаты мен сапасын анықтап,ерекше көріктендіру үшін қолданылатын тәсіл. </a:t>
          </a:r>
          <a:endParaRPr lang="ru-RU" sz="32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63974"/>
        <a:ext cx="4055546" cy="2853792"/>
      </dsp:txXfrm>
    </dsp:sp>
    <dsp:sp modelId="{C19C7066-6BBC-4831-9CC1-882CF8B96E0C}">
      <dsp:nvSpPr>
        <dsp:cNvPr id="0" name=""/>
        <dsp:cNvSpPr/>
      </dsp:nvSpPr>
      <dsp:spPr>
        <a:xfrm>
          <a:off x="4055546" y="1000900"/>
          <a:ext cx="4722693" cy="12785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0297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Теңеу</a:t>
          </a:r>
          <a:endParaRPr lang="ru-RU" sz="32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5546" y="1320538"/>
        <a:ext cx="4403056" cy="639275"/>
      </dsp:txXfrm>
    </dsp:sp>
    <dsp:sp modelId="{8BBEACE6-E765-426C-9FB8-699E917D77AC}">
      <dsp:nvSpPr>
        <dsp:cNvPr id="0" name=""/>
        <dsp:cNvSpPr/>
      </dsp:nvSpPr>
      <dsp:spPr>
        <a:xfrm>
          <a:off x="4055546" y="1990015"/>
          <a:ext cx="4055546" cy="28537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Заттың, құбылыстың ерекше белгілерін көрсетпей</a:t>
          </a:r>
          <a:r>
            <a:rPr lang="en-US" sz="32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kk-KZ" sz="32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ақ, оны басқа затпен не құбылыспен салыстыра суреттеу.</a:t>
          </a:r>
          <a:endParaRPr lang="ru-RU" sz="32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5546" y="1990015"/>
        <a:ext cx="4055546" cy="2853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41E57-AAB3-438A-8FFE-54F344A89AC4}">
      <dsp:nvSpPr>
        <dsp:cNvPr id="0" name=""/>
        <dsp:cNvSpPr/>
      </dsp:nvSpPr>
      <dsp:spPr>
        <a:xfrm>
          <a:off x="26549" y="485373"/>
          <a:ext cx="9154987" cy="13333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1166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Анафора</a:t>
          </a:r>
          <a:endParaRPr lang="ru-RU" sz="32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49" y="818702"/>
        <a:ext cx="8821659" cy="666657"/>
      </dsp:txXfrm>
    </dsp:sp>
    <dsp:sp modelId="{9D4F03FE-F297-45F6-9B34-E791AE9CDD27}">
      <dsp:nvSpPr>
        <dsp:cNvPr id="0" name=""/>
        <dsp:cNvSpPr/>
      </dsp:nvSpPr>
      <dsp:spPr>
        <a:xfrm>
          <a:off x="26549" y="1513551"/>
          <a:ext cx="2819736" cy="25684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өлеңнің әр жолы немесе әрбір ой ағымы бір сөзден </a:t>
          </a:r>
          <a:r>
            <a:rPr lang="ru-RU" sz="2800" b="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басталып</a:t>
          </a:r>
          <a:r>
            <a:rPr lang="ru-RU" sz="28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отырады</a:t>
          </a:r>
          <a:r>
            <a:rPr lang="ru-RU" sz="28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6549" y="1513551"/>
        <a:ext cx="2819736" cy="2568455"/>
      </dsp:txXfrm>
    </dsp:sp>
    <dsp:sp modelId="{0790B799-8FCF-44DE-B4D6-7D79F66BEF45}">
      <dsp:nvSpPr>
        <dsp:cNvPr id="0" name=""/>
        <dsp:cNvSpPr/>
      </dsp:nvSpPr>
      <dsp:spPr>
        <a:xfrm>
          <a:off x="2846285" y="929811"/>
          <a:ext cx="6335251" cy="13333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1166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Эпифора</a:t>
          </a:r>
          <a:endParaRPr lang="ru-RU" sz="32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6285" y="1263140"/>
        <a:ext cx="6001923" cy="666657"/>
      </dsp:txXfrm>
    </dsp:sp>
    <dsp:sp modelId="{3F4EBD1E-B7B9-4D41-8089-869BA139EB01}">
      <dsp:nvSpPr>
        <dsp:cNvPr id="0" name=""/>
        <dsp:cNvSpPr/>
      </dsp:nvSpPr>
      <dsp:spPr>
        <a:xfrm>
          <a:off x="2846285" y="1957989"/>
          <a:ext cx="2819736" cy="25684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өлеңнің әр жолының немесе ой ағымының соңындағы бір сөз бірнеше </a:t>
          </a:r>
          <a:r>
            <a:rPr lang="ru-RU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рет</a:t>
          </a:r>
          <a:r>
            <a:rPr lang="ru-RU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қайталанады</a:t>
          </a:r>
          <a:r>
            <a:rPr lang="ru-RU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846285" y="1957989"/>
        <a:ext cx="2819736" cy="2568455"/>
      </dsp:txXfrm>
    </dsp:sp>
    <dsp:sp modelId="{5B8D830F-2358-435C-92AD-5BE39113487F}">
      <dsp:nvSpPr>
        <dsp:cNvPr id="0" name=""/>
        <dsp:cNvSpPr/>
      </dsp:nvSpPr>
      <dsp:spPr>
        <a:xfrm>
          <a:off x="5666021" y="1374249"/>
          <a:ext cx="3515515" cy="13333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1166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Аллитерация</a:t>
          </a:r>
          <a:endParaRPr lang="ru-RU" sz="32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6021" y="1707578"/>
        <a:ext cx="3182187" cy="666657"/>
      </dsp:txXfrm>
    </dsp:sp>
    <dsp:sp modelId="{27D4A0BA-79CC-4BE1-8155-C5AC6F725F87}">
      <dsp:nvSpPr>
        <dsp:cNvPr id="0" name=""/>
        <dsp:cNvSpPr/>
      </dsp:nvSpPr>
      <dsp:spPr>
        <a:xfrm>
          <a:off x="5675199" y="2388356"/>
          <a:ext cx="3251522" cy="25308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дауыссыз дыбыстардың қайталануы арқылы әдеби </a:t>
          </a:r>
          <a:r>
            <a:rPr lang="ru-RU" sz="2400" b="0" i="0" u="sng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tooltip="Тіл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тіл</a:t>
          </a:r>
          <a:r>
            <a:rPr lang="ru-RU" sz="2400" b="0" i="0" u="none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tooltip="Тіл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ді</a:t>
          </a:r>
          <a:r>
            <a:rPr lang="ru-RU" sz="2400" b="0" i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ажарлап, сөздің реңін келтіре түсетін </a:t>
          </a:r>
          <a:r>
            <a:rPr lang="ru-RU" sz="2400" b="0" i="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көркемдік</a:t>
          </a:r>
          <a:r>
            <a:rPr lang="ru-RU" sz="2400" b="0" i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тәсіл</a:t>
          </a:r>
          <a:r>
            <a:rPr lang="ru-RU" sz="2400" b="0" i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4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75199" y="2388356"/>
        <a:ext cx="3251522" cy="2530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653E4-A39F-41C4-B135-BBC60BADD7CE}">
      <dsp:nvSpPr>
        <dsp:cNvPr id="0" name=""/>
        <dsp:cNvSpPr/>
      </dsp:nvSpPr>
      <dsp:spPr>
        <a:xfrm rot="4262853">
          <a:off x="-136078" y="1120495"/>
          <a:ext cx="1781022" cy="207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14B63-B9CA-4648-A23C-4E0BA483D06B}">
      <dsp:nvSpPr>
        <dsp:cNvPr id="0" name=""/>
        <dsp:cNvSpPr/>
      </dsp:nvSpPr>
      <dsp:spPr>
        <a:xfrm>
          <a:off x="0" y="38602"/>
          <a:ext cx="2302535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Қара өлең ұйқасы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(а,а,б,а)</a:t>
          </a:r>
          <a:endParaRPr lang="ru-RU" sz="24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63" y="79065"/>
        <a:ext cx="2221609" cy="1300595"/>
      </dsp:txXfrm>
    </dsp:sp>
    <dsp:sp modelId="{4CD1312E-672F-44E3-B188-0D889B4E2E60}">
      <dsp:nvSpPr>
        <dsp:cNvPr id="0" name=""/>
        <dsp:cNvSpPr/>
      </dsp:nvSpPr>
      <dsp:spPr>
        <a:xfrm rot="6525246">
          <a:off x="-150114" y="2826181"/>
          <a:ext cx="1813797" cy="207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70A09-7386-4517-8F9A-52A6ADFF6425}">
      <dsp:nvSpPr>
        <dsp:cNvPr id="0" name=""/>
        <dsp:cNvSpPr/>
      </dsp:nvSpPr>
      <dsp:spPr>
        <a:xfrm>
          <a:off x="583148" y="1727775"/>
          <a:ext cx="2302535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Кезекті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(а,б,в,б)</a:t>
          </a:r>
          <a:endParaRPr lang="ru-RU" sz="24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611" y="1768238"/>
        <a:ext cx="2221609" cy="1300595"/>
      </dsp:txXfrm>
    </dsp:sp>
    <dsp:sp modelId="{C35FF263-5536-420B-8555-04707A23376F}">
      <dsp:nvSpPr>
        <dsp:cNvPr id="0" name=""/>
        <dsp:cNvSpPr/>
      </dsp:nvSpPr>
      <dsp:spPr>
        <a:xfrm rot="826">
          <a:off x="469911" y="3690069"/>
          <a:ext cx="3636066" cy="207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8E44B-E76A-4D6B-BB0A-9302B427C6A4}">
      <dsp:nvSpPr>
        <dsp:cNvPr id="0" name=""/>
        <dsp:cNvSpPr/>
      </dsp:nvSpPr>
      <dsp:spPr>
        <a:xfrm>
          <a:off x="0" y="3454677"/>
          <a:ext cx="2302535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Егіз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(а,а,б,б)</a:t>
          </a:r>
          <a:endParaRPr lang="ru-RU" sz="24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63" y="3495140"/>
        <a:ext cx="2221609" cy="1300595"/>
      </dsp:txXfrm>
    </dsp:sp>
    <dsp:sp modelId="{234E939A-E86B-46AF-9146-094DC36E7468}">
      <dsp:nvSpPr>
        <dsp:cNvPr id="0" name=""/>
        <dsp:cNvSpPr/>
      </dsp:nvSpPr>
      <dsp:spPr>
        <a:xfrm rot="17273187">
          <a:off x="3489363" y="2828969"/>
          <a:ext cx="1810583" cy="207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8E417-81E9-4FDD-85F6-B29B609694DD}">
      <dsp:nvSpPr>
        <dsp:cNvPr id="0" name=""/>
        <dsp:cNvSpPr/>
      </dsp:nvSpPr>
      <dsp:spPr>
        <a:xfrm>
          <a:off x="3495580" y="3455550"/>
          <a:ext cx="2603546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Аралас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ұйқас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(а,а,б,в,б,в,б,б,б)</a:t>
          </a:r>
          <a:endParaRPr lang="ru-RU" sz="24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6043" y="3496013"/>
        <a:ext cx="2522620" cy="1300595"/>
      </dsp:txXfrm>
    </dsp:sp>
    <dsp:sp modelId="{D95CAA7B-E5DB-459C-8DEB-CE99A6F3E910}">
      <dsp:nvSpPr>
        <dsp:cNvPr id="0" name=""/>
        <dsp:cNvSpPr/>
      </dsp:nvSpPr>
      <dsp:spPr>
        <a:xfrm rot="13854605">
          <a:off x="2987414" y="1155811"/>
          <a:ext cx="2067150" cy="207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06D45-5504-4349-B31D-9A9E7D307135}">
      <dsp:nvSpPr>
        <dsp:cNvPr id="0" name=""/>
        <dsp:cNvSpPr/>
      </dsp:nvSpPr>
      <dsp:spPr>
        <a:xfrm>
          <a:off x="4207489" y="1727775"/>
          <a:ext cx="2302535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Шалыс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(а,б,а,б)</a:t>
          </a:r>
        </a:p>
      </dsp:txBody>
      <dsp:txXfrm>
        <a:off x="4247952" y="1768238"/>
        <a:ext cx="2221609" cy="1300595"/>
      </dsp:txXfrm>
    </dsp:sp>
    <dsp:sp modelId="{6F056BAE-7EC0-4F45-9F76-EFE89865AD3E}">
      <dsp:nvSpPr>
        <dsp:cNvPr id="0" name=""/>
        <dsp:cNvSpPr/>
      </dsp:nvSpPr>
      <dsp:spPr>
        <a:xfrm rot="25136">
          <a:off x="3369231" y="366716"/>
          <a:ext cx="3589249" cy="207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C8E0B-E623-4E2F-BB5E-9F4C2666B409}">
      <dsp:nvSpPr>
        <dsp:cNvPr id="0" name=""/>
        <dsp:cNvSpPr/>
      </dsp:nvSpPr>
      <dsp:spPr>
        <a:xfrm>
          <a:off x="2904070" y="113937"/>
          <a:ext cx="2302535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Шұбырпалы ұйқас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(а,а,а,а)</a:t>
          </a:r>
        </a:p>
      </dsp:txBody>
      <dsp:txXfrm>
        <a:off x="2944533" y="154400"/>
        <a:ext cx="2221609" cy="1300595"/>
      </dsp:txXfrm>
    </dsp:sp>
    <dsp:sp modelId="{6FAB98C4-EC83-4C85-8D47-9F89DFF4F1FE}">
      <dsp:nvSpPr>
        <dsp:cNvPr id="0" name=""/>
        <dsp:cNvSpPr/>
      </dsp:nvSpPr>
      <dsp:spPr>
        <a:xfrm rot="5390611">
          <a:off x="5314660" y="2037523"/>
          <a:ext cx="3305977" cy="207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CB73F-BC66-47A2-A9DA-CEEB2E539CD7}">
      <dsp:nvSpPr>
        <dsp:cNvPr id="0" name=""/>
        <dsp:cNvSpPr/>
      </dsp:nvSpPr>
      <dsp:spPr>
        <a:xfrm>
          <a:off x="6497925" y="144883"/>
          <a:ext cx="2302535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Ерікті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(а,б,в,г,б)</a:t>
          </a:r>
          <a:endParaRPr lang="ru-RU" sz="24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38388" y="185346"/>
        <a:ext cx="2221609" cy="1300595"/>
      </dsp:txXfrm>
    </dsp:sp>
    <dsp:sp modelId="{BC5BA9EF-ECD7-4E7F-9E04-4B95EDD170AD}">
      <dsp:nvSpPr>
        <dsp:cNvPr id="0" name=""/>
        <dsp:cNvSpPr/>
      </dsp:nvSpPr>
      <dsp:spPr>
        <a:xfrm>
          <a:off x="6511657" y="3455550"/>
          <a:ext cx="2302535" cy="13815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Осы күнгі ерікті </a:t>
          </a:r>
          <a:r>
            <a:rPr lang="ru-RU" sz="2400" b="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</a:t>
          </a:r>
          <a:endParaRPr lang="ru-RU" sz="2400" b="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(а,б,а,б,в,г,д)</a:t>
          </a:r>
        </a:p>
      </dsp:txBody>
      <dsp:txXfrm>
        <a:off x="6552120" y="3496013"/>
        <a:ext cx="2221609" cy="13005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B479-3FCF-41CE-A9E4-E27406723BBC}">
      <dsp:nvSpPr>
        <dsp:cNvPr id="0" name=""/>
        <dsp:cNvSpPr/>
      </dsp:nvSpPr>
      <dsp:spPr>
        <a:xfrm rot="10800000">
          <a:off x="2470917" y="14076"/>
          <a:ext cx="8571939" cy="13621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65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0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Көркемдегіш құралдарды таба алдым.</a:t>
          </a:r>
          <a:endParaRPr lang="ru-RU" sz="40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811447" y="14076"/>
        <a:ext cx="8231409" cy="1362122"/>
      </dsp:txXfrm>
    </dsp:sp>
    <dsp:sp modelId="{43794B51-21C9-4BE0-BEE5-4B01DAE318F4}">
      <dsp:nvSpPr>
        <dsp:cNvPr id="0" name=""/>
        <dsp:cNvSpPr/>
      </dsp:nvSpPr>
      <dsp:spPr>
        <a:xfrm>
          <a:off x="1371100" y="5"/>
          <a:ext cx="1362122" cy="13621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67B13-A5AB-424E-B8DC-F49F780CF4D8}">
      <dsp:nvSpPr>
        <dsp:cNvPr id="0" name=""/>
        <dsp:cNvSpPr/>
      </dsp:nvSpPr>
      <dsp:spPr>
        <a:xfrm rot="10800000">
          <a:off x="2255806" y="1811325"/>
          <a:ext cx="8850356" cy="13621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65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0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Айшықтау амалдарын анықтай алдым.</a:t>
          </a:r>
          <a:endParaRPr lang="ru-RU" sz="40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596336" y="1811325"/>
        <a:ext cx="8509826" cy="1362122"/>
      </dsp:txXfrm>
    </dsp:sp>
    <dsp:sp modelId="{939A8C88-FB27-4B31-9F5A-8F01CE7F8705}">
      <dsp:nvSpPr>
        <dsp:cNvPr id="0" name=""/>
        <dsp:cNvSpPr/>
      </dsp:nvSpPr>
      <dsp:spPr>
        <a:xfrm>
          <a:off x="1301551" y="1769126"/>
          <a:ext cx="1362122" cy="13621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23A1E-2291-4BA9-B891-CAB8D69263FC}">
      <dsp:nvSpPr>
        <dsp:cNvPr id="0" name=""/>
        <dsp:cNvSpPr/>
      </dsp:nvSpPr>
      <dsp:spPr>
        <a:xfrm rot="10800000">
          <a:off x="2539503" y="3453442"/>
          <a:ext cx="8528314" cy="13621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65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0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Ұйқас түрлерін ажырата алдым.</a:t>
          </a:r>
          <a:endParaRPr lang="ru-RU" sz="40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880033" y="3453442"/>
        <a:ext cx="8187784" cy="1362122"/>
      </dsp:txXfrm>
    </dsp:sp>
    <dsp:sp modelId="{3497CF44-4E93-48E2-B721-A768459B8CDB}">
      <dsp:nvSpPr>
        <dsp:cNvPr id="0" name=""/>
        <dsp:cNvSpPr/>
      </dsp:nvSpPr>
      <dsp:spPr>
        <a:xfrm>
          <a:off x="1382061" y="3537852"/>
          <a:ext cx="1362122" cy="13621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7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5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868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4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1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992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2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9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5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9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5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80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8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6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12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61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D5F5-D90E-4A69-8689-FCCAFC375C4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04057D-D764-470E-B780-F632F445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1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debiportal.kz/kz/blogs/view/3589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9E4B73-4696-4451-9D8B-6F1389060757}"/>
              </a:ext>
            </a:extLst>
          </p:cNvPr>
          <p:cNvSpPr txBox="1"/>
          <p:nvPr/>
        </p:nvSpPr>
        <p:spPr>
          <a:xfrm>
            <a:off x="1308295" y="1977630"/>
            <a:ext cx="89329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Бөлім: «Тәрбиенің қайнар бұлағы»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kk-KZ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Дулат Бабатайұлы </a:t>
            </a:r>
            <a:endParaRPr lang="en-US" sz="2800" b="1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«О, Ақтан жас, Ақтан жас» өлеңі</a:t>
            </a:r>
            <a:endParaRPr lang="en-US" sz="2800" b="1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Көркем сөз</a:t>
            </a:r>
            <a:endParaRPr 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48B9E-CDEC-488D-A959-B614613A46F1}"/>
              </a:ext>
            </a:extLst>
          </p:cNvPr>
          <p:cNvSpPr txBox="1"/>
          <p:nvPr/>
        </p:nvSpPr>
        <p:spPr>
          <a:xfrm>
            <a:off x="393896" y="127002"/>
            <a:ext cx="30667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әдебиеті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kk-KZ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6"/>
    </mc:Choice>
    <mc:Fallback xmlns="">
      <p:transition spd="slow" advTm="186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2B876E-DEBA-4E72-96A1-E99FEB932EEB}"/>
              </a:ext>
            </a:extLst>
          </p:cNvPr>
          <p:cNvSpPr txBox="1"/>
          <p:nvPr/>
        </p:nvSpPr>
        <p:spPr>
          <a:xfrm>
            <a:off x="914398" y="461310"/>
            <a:ext cx="9580099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-тапсырма. Өлең жолдарынан  көркемдеуіш сөздер  мен айшықтау амалдарын табыңыз.</a:t>
            </a:r>
            <a:endParaRPr lang="ru-RU" sz="2800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CC9A-8B9C-4C1B-8FE1-A013FC6B7B91}"/>
              </a:ext>
            </a:extLst>
          </p:cNvPr>
          <p:cNvSpPr txBox="1"/>
          <p:nvPr/>
        </p:nvSpPr>
        <p:spPr>
          <a:xfrm>
            <a:off x="914399" y="2317061"/>
            <a:ext cx="9158069" cy="1577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RU" sz="2800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өлеңнен көркемдеуіш сөздерді, айшықтауды табады;</a:t>
            </a:r>
            <a:endParaRPr lang="ru-RU" sz="2800" dirty="0">
              <a:solidFill>
                <a:srgbClr val="0033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түрлерін анықтайды;</a:t>
            </a:r>
            <a:endParaRPr lang="ru-RU" sz="2800" dirty="0">
              <a:solidFill>
                <a:srgbClr val="0033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1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krana-18102020-0-02-12_HZDP767W_FjA2">
            <a:hlinkClick r:id="" action="ppaction://media"/>
            <a:extLst>
              <a:ext uri="{FF2B5EF4-FFF2-40B4-BE49-F238E27FC236}">
                <a16:creationId xmlns:a16="http://schemas.microsoft.com/office/drawing/2014/main" id="{A2CE2E42-3CCF-4A6E-AB3B-A46E6C322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20000"/>
          </a:blip>
          <a:stretch>
            <a:fillRect/>
          </a:stretch>
        </p:blipFill>
        <p:spPr>
          <a:xfrm>
            <a:off x="845234" y="549813"/>
            <a:ext cx="8267114" cy="5358811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44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67949FB-F319-4C9A-AD9F-CD550F50A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0271"/>
              </p:ext>
            </p:extLst>
          </p:nvPr>
        </p:nvGraphicFramePr>
        <p:xfrm>
          <a:off x="602566" y="368455"/>
          <a:ext cx="10986868" cy="58221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53022">
                  <a:extLst>
                    <a:ext uri="{9D8B030D-6E8A-4147-A177-3AD203B41FA5}">
                      <a16:colId xmlns:a16="http://schemas.microsoft.com/office/drawing/2014/main" val="1232781756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369917494"/>
                    </a:ext>
                  </a:extLst>
                </a:gridCol>
                <a:gridCol w="1847575">
                  <a:extLst>
                    <a:ext uri="{9D8B030D-6E8A-4147-A177-3AD203B41FA5}">
                      <a16:colId xmlns:a16="http://schemas.microsoft.com/office/drawing/2014/main" val="2270621634"/>
                    </a:ext>
                  </a:extLst>
                </a:gridCol>
                <a:gridCol w="1641213">
                  <a:extLst>
                    <a:ext uri="{9D8B030D-6E8A-4147-A177-3AD203B41FA5}">
                      <a16:colId xmlns:a16="http://schemas.microsoft.com/office/drawing/2014/main" val="260202838"/>
                    </a:ext>
                  </a:extLst>
                </a:gridCol>
                <a:gridCol w="1997612">
                  <a:extLst>
                    <a:ext uri="{9D8B030D-6E8A-4147-A177-3AD203B41FA5}">
                      <a16:colId xmlns:a16="http://schemas.microsoft.com/office/drawing/2014/main" val="1977661468"/>
                    </a:ext>
                  </a:extLst>
                </a:gridCol>
              </a:tblGrid>
              <a:tr h="73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Эпитет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Ауыспалы мағына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Эпифора</a:t>
                      </a:r>
                      <a:endParaRPr lang="ru-RU" sz="2000" b="1" i="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Аллитерация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4770"/>
                  </a:ext>
                </a:extLst>
              </a:tr>
              <a:tr h="55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Бадана көз, тоғыз тор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Сауыт киер ме екенсің?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3191732"/>
                  </a:ext>
                </a:extLst>
              </a:tr>
              <a:tr h="55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Жетімдіктің белінен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Асып өтер ме екенсің?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633619"/>
                  </a:ext>
                </a:extLst>
              </a:tr>
              <a:tr h="5591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Сырты қырлы, жүзі алмас,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Салған дағы жоғалмас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1395190"/>
                  </a:ext>
                </a:extLst>
              </a:tr>
              <a:tr h="559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Сенде жетер ме екенсің?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Жетімдіктің белінен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Асып өтер ме екенсің?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Жарық сәуле көре алмай,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Ел шаңына ере алмай…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2147648"/>
                  </a:ext>
                </a:extLst>
              </a:tr>
              <a:tr h="319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Жарық сәуле көре алмай,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2846462"/>
                  </a:ext>
                </a:extLst>
              </a:tr>
              <a:tr h="847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Жапанға біткен жапырақ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Жамылсан тонар ма екенсің?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Жазғы шыққан бүлдірген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855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216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B3F4DC-681A-4FD8-97F4-3212A8B501DA}"/>
              </a:ext>
            </a:extLst>
          </p:cNvPr>
          <p:cNvSpPr txBox="1"/>
          <p:nvPr/>
        </p:nvSpPr>
        <p:spPr>
          <a:xfrm>
            <a:off x="928468" y="0"/>
            <a:ext cx="6105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тексеріп көр!</a:t>
            </a:r>
            <a:endPara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0F90946-C49E-45E4-A5D6-C5A1054F6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73273"/>
              </p:ext>
            </p:extLst>
          </p:nvPr>
        </p:nvGraphicFramePr>
        <p:xfrm>
          <a:off x="623667" y="547665"/>
          <a:ext cx="10944665" cy="58896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37837">
                  <a:extLst>
                    <a:ext uri="{9D8B030D-6E8A-4147-A177-3AD203B41FA5}">
                      <a16:colId xmlns:a16="http://schemas.microsoft.com/office/drawing/2014/main" val="1786592368"/>
                    </a:ext>
                  </a:extLst>
                </a:gridCol>
                <a:gridCol w="1541502">
                  <a:extLst>
                    <a:ext uri="{9D8B030D-6E8A-4147-A177-3AD203B41FA5}">
                      <a16:colId xmlns:a16="http://schemas.microsoft.com/office/drawing/2014/main" val="906476301"/>
                    </a:ext>
                  </a:extLst>
                </a:gridCol>
                <a:gridCol w="1840478">
                  <a:extLst>
                    <a:ext uri="{9D8B030D-6E8A-4147-A177-3AD203B41FA5}">
                      <a16:colId xmlns:a16="http://schemas.microsoft.com/office/drawing/2014/main" val="3901056617"/>
                    </a:ext>
                  </a:extLst>
                </a:gridCol>
                <a:gridCol w="1634909">
                  <a:extLst>
                    <a:ext uri="{9D8B030D-6E8A-4147-A177-3AD203B41FA5}">
                      <a16:colId xmlns:a16="http://schemas.microsoft.com/office/drawing/2014/main" val="3835215520"/>
                    </a:ext>
                  </a:extLst>
                </a:gridCol>
                <a:gridCol w="1989939">
                  <a:extLst>
                    <a:ext uri="{9D8B030D-6E8A-4147-A177-3AD203B41FA5}">
                      <a16:colId xmlns:a16="http://schemas.microsoft.com/office/drawing/2014/main" val="3519874748"/>
                    </a:ext>
                  </a:extLst>
                </a:gridCol>
              </a:tblGrid>
              <a:tr h="662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Эпитет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Ауыспалы мағына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Эпифора</a:t>
                      </a:r>
                      <a:endParaRPr lang="ru-RU" sz="2000" b="1" i="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Аллитерация</a:t>
                      </a:r>
                      <a:endParaRPr lang="ru-RU" sz="20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6598957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Бадана көз, тоғыз тор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Сауыт киер ме екенсің?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9287658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Жетімдіктің белінен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Асып өтер ме екенсің?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3470820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Сырты қырлы, жүзі алмас,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Салған дағы жоғалмас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2401022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Сенде жетер ме екенсің?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Жетімдіктің белінен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Асып өтер ме екенсің?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Жарық сәуле көре алмай,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Ел шаңына ере алмай…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195941"/>
                  </a:ext>
                </a:extLst>
              </a:tr>
              <a:tr h="322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Жарық сәуле көре алмай…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7661368"/>
                  </a:ext>
                </a:extLst>
              </a:tr>
              <a:tr h="1023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Жапанға біткен жапырақ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Жамылсан тонар ма екенсің?</a:t>
                      </a:r>
                      <a:b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Жазғы шыққан бүлдірген…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kk-KZ" sz="20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208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592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460708-7417-4D45-93EE-D46F05A28B75}"/>
              </a:ext>
            </a:extLst>
          </p:cNvPr>
          <p:cNvSpPr txBox="1"/>
          <p:nvPr/>
        </p:nvSpPr>
        <p:spPr>
          <a:xfrm>
            <a:off x="675248" y="112279"/>
            <a:ext cx="10241281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-тапсырма.</a:t>
            </a:r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Берілген үзінділердегі ұйқас түрлерін анықтаңыз.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67243-4992-413E-AF93-91B612D606C8}"/>
              </a:ext>
            </a:extLst>
          </p:cNvPr>
          <p:cNvSpPr txBox="1"/>
          <p:nvPr/>
        </p:nvSpPr>
        <p:spPr>
          <a:xfrm>
            <a:off x="337623" y="5126216"/>
            <a:ext cx="6105378" cy="1577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RU" sz="2800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берілген үзінділерді мұқият оқиды;</a:t>
            </a:r>
            <a:endParaRPr lang="ru-RU" sz="2800" dirty="0">
              <a:solidFill>
                <a:srgbClr val="0033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ұйқас түрлерін анықтайды;</a:t>
            </a:r>
            <a:endParaRPr lang="kk-KZ" sz="2800" b="1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53128-BF4F-4E29-A48A-D6D9856665ED}"/>
              </a:ext>
            </a:extLst>
          </p:cNvPr>
          <p:cNvSpPr txBox="1"/>
          <p:nvPr/>
        </p:nvSpPr>
        <p:spPr>
          <a:xfrm>
            <a:off x="1547446" y="1155898"/>
            <a:ext cx="76246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О, Ақтан жас, Ақтан жас,</a:t>
            </a: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Сенде жетер ме кенсің?</a:t>
            </a: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Жетімдіктің белінен</a:t>
            </a: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Асып өтер ме екенсің?</a:t>
            </a: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endParaRPr lang="kk-KZ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Тұлпар атты жаратып,</a:t>
            </a: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Құйрық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жалды таратып,</a:t>
            </a: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Бежін ерді ерлетіп,</a:t>
            </a:r>
          </a:p>
          <a:p>
            <a:pPr algn="ctr"/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Жорыққа жортып, терлетіп.</a:t>
            </a:r>
            <a:endParaRPr lang="ru-RU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2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1F239E-76E2-485B-9C9F-5AA3BDE4B2D0}"/>
              </a:ext>
            </a:extLst>
          </p:cNvPr>
          <p:cNvSpPr txBox="1"/>
          <p:nvPr/>
        </p:nvSpPr>
        <p:spPr>
          <a:xfrm>
            <a:off x="1083213" y="363974"/>
            <a:ext cx="610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тексеріп көр!</a:t>
            </a:r>
            <a:endParaRPr lang="ru-RU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467A1-8718-4FB5-A17C-522A10B73A20}"/>
              </a:ext>
            </a:extLst>
          </p:cNvPr>
          <p:cNvSpPr txBox="1"/>
          <p:nvPr/>
        </p:nvSpPr>
        <p:spPr>
          <a:xfrm>
            <a:off x="1083213" y="1152776"/>
            <a:ext cx="61053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О, Ақтан жас, Ақтан жас,  </a:t>
            </a: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Сенде жетер ме кенсің?</a:t>
            </a: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Жетімдіктің белінен</a:t>
            </a: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Асып өтер ме екенсің?</a:t>
            </a: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endParaRPr lang="kk-KZ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Тұлпар атты жаратып,</a:t>
            </a: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Құйрық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жалды таратып,</a:t>
            </a: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Бежін ерді ерлетіп,</a:t>
            </a:r>
          </a:p>
          <a:p>
            <a:r>
              <a:rPr lang="kk-KZ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Жорыққа жортып, терлетіп.</a:t>
            </a:r>
            <a:endParaRPr lang="ru-RU" sz="32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A78ADE9-A920-4EA3-8D78-CA5CAAC70F99}"/>
              </a:ext>
            </a:extLst>
          </p:cNvPr>
          <p:cNvSpPr/>
          <p:nvPr/>
        </p:nvSpPr>
        <p:spPr>
          <a:xfrm>
            <a:off x="5685691" y="1280479"/>
            <a:ext cx="914400" cy="4783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2BC42A0-DB07-4A84-B747-E63C6FA246E2}"/>
              </a:ext>
            </a:extLst>
          </p:cNvPr>
          <p:cNvSpPr/>
          <p:nvPr/>
        </p:nvSpPr>
        <p:spPr>
          <a:xfrm>
            <a:off x="6274191" y="1722450"/>
            <a:ext cx="914400" cy="4783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9731780-360C-4FEA-89E5-F722BA142FCD}"/>
              </a:ext>
            </a:extLst>
          </p:cNvPr>
          <p:cNvSpPr/>
          <p:nvPr/>
        </p:nvSpPr>
        <p:spPr>
          <a:xfrm>
            <a:off x="6294120" y="2257199"/>
            <a:ext cx="914400" cy="4783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9FDA7D2-EDB6-4C7F-98B9-2111A085DBE1}"/>
              </a:ext>
            </a:extLst>
          </p:cNvPr>
          <p:cNvSpPr/>
          <p:nvPr/>
        </p:nvSpPr>
        <p:spPr>
          <a:xfrm>
            <a:off x="6142891" y="5136125"/>
            <a:ext cx="914400" cy="4783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7EEEFF3-6251-45E4-91E1-D3D1C631267B}"/>
              </a:ext>
            </a:extLst>
          </p:cNvPr>
          <p:cNvSpPr/>
          <p:nvPr/>
        </p:nvSpPr>
        <p:spPr>
          <a:xfrm>
            <a:off x="6705600" y="4672030"/>
            <a:ext cx="914400" cy="4783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DE7D88B-FCE2-4C6D-B8E6-567ECE09A30E}"/>
              </a:ext>
            </a:extLst>
          </p:cNvPr>
          <p:cNvSpPr/>
          <p:nvPr/>
        </p:nvSpPr>
        <p:spPr>
          <a:xfrm>
            <a:off x="6639949" y="4065969"/>
            <a:ext cx="965982" cy="4783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3D6BEA1-9711-4DE0-8028-9F73CC404E8D}"/>
              </a:ext>
            </a:extLst>
          </p:cNvPr>
          <p:cNvSpPr/>
          <p:nvPr/>
        </p:nvSpPr>
        <p:spPr>
          <a:xfrm>
            <a:off x="5805267" y="3712221"/>
            <a:ext cx="829995" cy="47907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D61904F-37E5-4698-8383-59AD583DD147}"/>
              </a:ext>
            </a:extLst>
          </p:cNvPr>
          <p:cNvSpPr/>
          <p:nvPr/>
        </p:nvSpPr>
        <p:spPr>
          <a:xfrm>
            <a:off x="5440681" y="2616120"/>
            <a:ext cx="914400" cy="4783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02C134-11B4-49E0-8A4D-29086D1DF055}"/>
              </a:ext>
            </a:extLst>
          </p:cNvPr>
          <p:cNvSpPr txBox="1"/>
          <p:nvPr/>
        </p:nvSpPr>
        <p:spPr>
          <a:xfrm>
            <a:off x="8314006" y="4094510"/>
            <a:ext cx="24899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Шұбырпалы </a:t>
            </a:r>
          </a:p>
          <a:p>
            <a:pPr lvl="0" algn="ctr"/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ұйқас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0916C2-B22E-45FD-84DB-E0C650DAA71F}"/>
              </a:ext>
            </a:extLst>
          </p:cNvPr>
          <p:cNvSpPr txBox="1"/>
          <p:nvPr/>
        </p:nvSpPr>
        <p:spPr>
          <a:xfrm>
            <a:off x="7812261" y="1598832"/>
            <a:ext cx="24899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Кезекті </a:t>
            </a:r>
          </a:p>
          <a:p>
            <a:pPr lvl="0" algn="ctr"/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ұйқас</a:t>
            </a:r>
          </a:p>
        </p:txBody>
      </p:sp>
      <p:sp>
        <p:nvSpPr>
          <p:cNvPr id="27" name="Стрелка: вправо с вырезом 26">
            <a:extLst>
              <a:ext uri="{FF2B5EF4-FFF2-40B4-BE49-F238E27FC236}">
                <a16:creationId xmlns:a16="http://schemas.microsoft.com/office/drawing/2014/main" id="{BA01A573-3B43-49AC-BCD5-3381DB62CE67}"/>
              </a:ext>
            </a:extLst>
          </p:cNvPr>
          <p:cNvSpPr/>
          <p:nvPr/>
        </p:nvSpPr>
        <p:spPr>
          <a:xfrm>
            <a:off x="7527389" y="1981145"/>
            <a:ext cx="609601" cy="3296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с вырезом 28">
            <a:extLst>
              <a:ext uri="{FF2B5EF4-FFF2-40B4-BE49-F238E27FC236}">
                <a16:creationId xmlns:a16="http://schemas.microsoft.com/office/drawing/2014/main" id="{3C764C28-2703-4E12-9A7A-65B9953BFFA7}"/>
              </a:ext>
            </a:extLst>
          </p:cNvPr>
          <p:cNvSpPr/>
          <p:nvPr/>
        </p:nvSpPr>
        <p:spPr>
          <a:xfrm>
            <a:off x="7775922" y="4421480"/>
            <a:ext cx="609601" cy="30016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8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6F9F7E3-7FE1-43A4-AA14-F41AEB55AE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293065"/>
              </p:ext>
            </p:extLst>
          </p:nvPr>
        </p:nvGraphicFramePr>
        <p:xfrm>
          <a:off x="-815926" y="1491175"/>
          <a:ext cx="11549575" cy="490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A7647D-8AE4-4C9E-8DAD-0574DBA52F31}"/>
              </a:ext>
            </a:extLst>
          </p:cNvPr>
          <p:cNvSpPr txBox="1"/>
          <p:nvPr/>
        </p:nvSpPr>
        <p:spPr>
          <a:xfrm>
            <a:off x="3151164" y="112506"/>
            <a:ext cx="5359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бағалап көр</a:t>
            </a:r>
            <a:endParaRPr lang="ru-RU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82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95DCD9-8550-4BFD-9730-852C23233681}"/>
              </a:ext>
            </a:extLst>
          </p:cNvPr>
          <p:cNvSpPr txBox="1"/>
          <p:nvPr/>
        </p:nvSpPr>
        <p:spPr>
          <a:xfrm>
            <a:off x="914400" y="378042"/>
            <a:ext cx="610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тапсырма: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C8F09-6FDE-417D-89C1-9AB082B90A82}"/>
              </a:ext>
            </a:extLst>
          </p:cNvPr>
          <p:cNvSpPr txBox="1"/>
          <p:nvPr/>
        </p:nvSpPr>
        <p:spPr>
          <a:xfrm>
            <a:off x="773724" y="2380679"/>
            <a:ext cx="9425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Дулат Бабатайұлының ақындық ерекшеліктері</a:t>
            </a:r>
            <a:endParaRPr lang="ru-RU" sz="3600" dirty="0">
              <a:solidFill>
                <a:srgbClr val="0033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AA83C-45BC-43AC-8273-824B516BCB85}"/>
              </a:ext>
            </a:extLst>
          </p:cNvPr>
          <p:cNvSpPr txBox="1"/>
          <p:nvPr/>
        </p:nvSpPr>
        <p:spPr>
          <a:xfrm>
            <a:off x="1927274" y="3440782"/>
            <a:ext cx="6766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https://adebiportal.kz/kz/blogs/view/3589</a:t>
            </a:r>
            <a:endParaRPr lang="kk-KZ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28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214757-F05E-4D0F-BBF2-9BD054FAC98C}"/>
              </a:ext>
            </a:extLst>
          </p:cNvPr>
          <p:cNvSpPr txBox="1"/>
          <p:nvPr/>
        </p:nvSpPr>
        <p:spPr>
          <a:xfrm>
            <a:off x="815925" y="848809"/>
            <a:ext cx="9186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Оқу мақсаты:</a:t>
            </a:r>
            <a:endParaRPr lang="en-US" sz="2800" b="1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Шығармадағы тілдік бейнелеу, суреттеу құралдарының (теңеу, эпитет, ауыспалы мағынадағы сөздер, қайталау, өлең құрылысы) мағынасын анықтау.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AE393-B14A-440B-AB35-10B9B4B0466D}"/>
              </a:ext>
            </a:extLst>
          </p:cNvPr>
          <p:cNvSpPr txBox="1"/>
          <p:nvPr/>
        </p:nvSpPr>
        <p:spPr>
          <a:xfrm>
            <a:off x="815925" y="3429000"/>
            <a:ext cx="101850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Бүгінгі сабақта: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тілдік бейнелеу, суреттеу құралдарын түсінеміз;</a:t>
            </a:r>
            <a:endParaRPr lang="kk-KZ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шығармада қолданылған теңеу, эпитет, анафора мен эпифора, ауыспалы мағынадағы сөздерді анықтаймыз. 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kk-KZ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kk-KZ" sz="28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kk-KZ" sz="28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kk-KZ" sz="28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kk-KZ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kk-KZ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D7FC8F-F442-44DB-AEE2-AC4DCFA8E922}"/>
              </a:ext>
            </a:extLst>
          </p:cNvPr>
          <p:cNvSpPr txBox="1"/>
          <p:nvPr/>
        </p:nvSpPr>
        <p:spPr>
          <a:xfrm>
            <a:off x="647114" y="2305615"/>
            <a:ext cx="103256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Бағалау критерийлері: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k-KZ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өркем шығарма тілін түсінеді;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ғармада қолданылған тілдік бейнелеу, суреттеу құралдарын анықтайды;</a:t>
            </a:r>
            <a:endParaRPr lang="kk-KZ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05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086CD-282F-430F-ADD7-A5BBAB7C7ABA}"/>
              </a:ext>
            </a:extLst>
          </p:cNvPr>
          <p:cNvSpPr txBox="1"/>
          <p:nvPr/>
        </p:nvSpPr>
        <p:spPr>
          <a:xfrm>
            <a:off x="1223889" y="631260"/>
            <a:ext cx="610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«Серпілген сауалдар»</a:t>
            </a:r>
            <a:endParaRPr lang="ru-RU" sz="3200" b="1" dirty="0">
              <a:solidFill>
                <a:srgbClr val="0033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FEAF6-2D98-4844-8700-4EBD2B7FE2BD}"/>
              </a:ext>
            </a:extLst>
          </p:cNvPr>
          <p:cNvSpPr txBox="1"/>
          <p:nvPr/>
        </p:nvSpPr>
        <p:spPr>
          <a:xfrm>
            <a:off x="1223889" y="1688515"/>
            <a:ext cx="8778240" cy="87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"О, Ақтан жас, Ақтан жас"өлеңі кім туралы?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Өлеңнің кейіпкері кім?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</a:rPr>
              <a:t>Ақын Ақтан жасқа қандай үміт артады?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Жетім бала кездесетін қандай </a:t>
            </a:r>
            <a:r>
              <a:rPr lang="ru-RU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шығармаларды</a:t>
            </a: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білесіздер</a:t>
            </a: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Қандай көркемдегіш </a:t>
            </a:r>
            <a:r>
              <a:rPr lang="ru-RU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құралдарды</a:t>
            </a: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білесіздер</a:t>
            </a: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269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58322-D253-4E10-AC37-D5F2118140A7}"/>
              </a:ext>
            </a:extLst>
          </p:cNvPr>
          <p:cNvSpPr txBox="1"/>
          <p:nvPr/>
        </p:nvSpPr>
        <p:spPr>
          <a:xfrm>
            <a:off x="1125415" y="239151"/>
            <a:ext cx="7272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теориялық ұғымдар</a:t>
            </a:r>
            <a:endParaRPr 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4163364-B621-4996-BE55-B2B2F5818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924081"/>
              </p:ext>
            </p:extLst>
          </p:nvPr>
        </p:nvGraphicFramePr>
        <p:xfrm>
          <a:off x="928467" y="298137"/>
          <a:ext cx="8778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6991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F4319A6-62A2-4E60-8D27-3325A151D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673090"/>
              </p:ext>
            </p:extLst>
          </p:nvPr>
        </p:nvGraphicFramePr>
        <p:xfrm>
          <a:off x="976923" y="0"/>
          <a:ext cx="92080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8012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225FCBA-EC7E-4A4A-8083-0FEF90EBAB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663001"/>
              </p:ext>
            </p:extLst>
          </p:nvPr>
        </p:nvGraphicFramePr>
        <p:xfrm>
          <a:off x="442348" y="1669236"/>
          <a:ext cx="8814193" cy="483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9947ED-7E80-4D09-9E54-EE99C7D3F1FA}"/>
              </a:ext>
            </a:extLst>
          </p:cNvPr>
          <p:cNvSpPr txBox="1"/>
          <p:nvPr/>
        </p:nvSpPr>
        <p:spPr>
          <a:xfrm>
            <a:off x="914399" y="191908"/>
            <a:ext cx="97489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Ұйқас</a:t>
            </a:r>
            <a:r>
              <a:rPr lang="ru-RU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өлең тармақтарындағы сөз аяқтарының үндестігі, өзара ұқсас, дыбыстас естілуі. Ұйқас өлең сөздің ырғағын күшейтуге себін тигізеді, өлеңнің әуезділігін арттырады.</a:t>
            </a:r>
          </a:p>
        </p:txBody>
      </p:sp>
    </p:spTree>
    <p:extLst>
      <p:ext uri="{BB962C8B-B14F-4D97-AF65-F5344CB8AC3E}">
        <p14:creationId xmlns:p14="http://schemas.microsoft.com/office/powerpoint/2010/main" val="114820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68A498-B817-4351-BB65-D7B17F9D963B}"/>
              </a:ext>
            </a:extLst>
          </p:cNvPr>
          <p:cNvSpPr txBox="1"/>
          <p:nvPr/>
        </p:nvSpPr>
        <p:spPr>
          <a:xfrm>
            <a:off x="998804" y="490583"/>
            <a:ext cx="1007247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2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1-тапсырма. Берілген үзінділерді мұқият оқып, дұрыс орналастырыңыз.</a:t>
            </a:r>
          </a:p>
          <a:p>
            <a:endParaRPr lang="kk-KZ" sz="3200" b="1" dirty="0">
              <a:solidFill>
                <a:srgbClr val="0033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3200" b="1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32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k-KZ" sz="32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үзінділерді  мұқият оқиды;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k-KZ" sz="32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kk-KZ" sz="32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ұрыс орналастырады; </a:t>
            </a:r>
            <a:endParaRPr lang="ru-RU" sz="3200" dirty="0"/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77E59D88-89AA-4CEF-A116-EF54E2292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8166" y="5853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ь экрана (15.11.2020 22-57-58)">
            <a:hlinkClick r:id="" action="ppaction://media"/>
            <a:extLst>
              <a:ext uri="{FF2B5EF4-FFF2-40B4-BE49-F238E27FC236}">
                <a16:creationId xmlns:a16="http://schemas.microsoft.com/office/drawing/2014/main" id="{3F98D979-F273-463D-BE7A-E79F46DFE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6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3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452</TotalTime>
  <Words>763</Words>
  <Application>Microsoft Office PowerPoint</Application>
  <PresentationFormat>Широкоэкранный</PresentationFormat>
  <Paragraphs>191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</cp:revision>
  <dcterms:created xsi:type="dcterms:W3CDTF">2020-11-15T12:05:10Z</dcterms:created>
  <dcterms:modified xsi:type="dcterms:W3CDTF">2020-11-15T21:49:39Z</dcterms:modified>
</cp:coreProperties>
</file>