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3" y="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11CD-6C71-4AA8-A4B0-70E4AFF046F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08A8-DECF-4D80-8B14-CB5F78903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4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11CD-6C71-4AA8-A4B0-70E4AFF046F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08A8-DECF-4D80-8B14-CB5F78903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3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11CD-6C71-4AA8-A4B0-70E4AFF046F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08A8-DECF-4D80-8B14-CB5F78903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4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11CD-6C71-4AA8-A4B0-70E4AFF046F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08A8-DECF-4D80-8B14-CB5F78903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7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11CD-6C71-4AA8-A4B0-70E4AFF046F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08A8-DECF-4D80-8B14-CB5F78903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0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11CD-6C71-4AA8-A4B0-70E4AFF046F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08A8-DECF-4D80-8B14-CB5F78903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1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11CD-6C71-4AA8-A4B0-70E4AFF046F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08A8-DECF-4D80-8B14-CB5F78903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1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11CD-6C71-4AA8-A4B0-70E4AFF046F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08A8-DECF-4D80-8B14-CB5F78903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11CD-6C71-4AA8-A4B0-70E4AFF046F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08A8-DECF-4D80-8B14-CB5F78903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5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11CD-6C71-4AA8-A4B0-70E4AFF046F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08A8-DECF-4D80-8B14-CB5F78903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5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11CD-6C71-4AA8-A4B0-70E4AFF046F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08A8-DECF-4D80-8B14-CB5F78903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1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D11CD-6C71-4AA8-A4B0-70E4AFF046F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08A8-DECF-4D80-8B14-CB5F78903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asen\Downloads\&#1054;%20&#1040;&#1179;&#1090;&#1072;&#1085;%20&#1078;&#1072;&#1089;,%20&#1040;&#1179;&#1090;&#1072;&#1085;%20&#1078;&#1072;&#1089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Шаблон презентации (розовая рама и книги с пером) - презентация, доклад,  проек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2200" y="938937"/>
            <a:ext cx="81407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ӘДЕБИЕТІ</a:t>
            </a: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-СЫНЫП</a:t>
            </a:r>
          </a:p>
          <a:p>
            <a:pPr algn="ctr">
              <a:spcBef>
                <a:spcPct val="0"/>
              </a:spcBef>
            </a:pPr>
            <a:endParaRPr lang="kk-KZ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7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Красивые картинки фон для презентации » Портал современных аватарок и  картин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31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4500" y="180458"/>
            <a:ext cx="115697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үзіндідегі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нүктенің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тауып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көріңіз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Босағасын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борлатқан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3.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Жетімдіктен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өтерсің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Керегесін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торлатқан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бермей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 ……..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Тегеріші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………….,     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Қажыма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қажыма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Жібектен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ызып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таққан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………..,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…………!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екенсің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…… ……….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еңеліп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Шаруа жиып кенеліп,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 сүйіп, ........ .......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Керсеніңе бал құйып,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 де сүрер ме екенсің?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Өлеңді жатқа айтады;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2. Сол бойынша қажетті сөздерді анықтайды.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2990779"/>
            <a:ext cx="4654550" cy="22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Красивые картинки фон для презентации » Портал современных аватарок и  картин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31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4500" y="180458"/>
            <a:ext cx="115697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Босағасын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борлатқан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3.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Жетімдіктен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өтерсің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Керегесін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торлатқан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бермей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кетерсің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Тегеріші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манаттан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Қажыма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қажыма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Жібектен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ызып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таққан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Жетерсің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жетерсің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екенсің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құрбыңмен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теңеліп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Шаруа жиып кенеліп,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 сүйіп, 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 жиып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Керсеніңе бал құйып,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 де сүрер ме екенсің?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5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Фоны для презентаций Бумага | Бесплатные фоны для презентаций PowerPo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5100"/>
            <a:ext cx="120904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7900" y="413385"/>
            <a:ext cx="904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Өлеңнің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ойымызды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мақал-мәтелмен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түйіндейік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мәтелдер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ойлайсың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2" descr="Презентация на тему: &quot;Топқа бөлу 1. Ақын 2. Жетім 3. Зар заман 4. XIX ғасыр  1. Ақын 2. Жетім 3. Зар заман 4. XIX ғасыр.&quot;. Скачать бесплатно и без  регистр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400637"/>
            <a:ext cx="8509000" cy="29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9500" y="5606254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мақал-мәтел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6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Фоны для презентаций Бумага | Бесплатные фоны для презентаций PowerPo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5100"/>
            <a:ext cx="120904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7900" y="413385"/>
            <a:ext cx="904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840" y="1027906"/>
            <a:ext cx="86741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Жетімге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бидай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Жетімнің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ризығы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жұрттан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Елінен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кетсе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ер 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Егінші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кетсе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Қызғыш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құсқа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пана,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қызға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 пана.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Егілмеген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Елінен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айрылған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ер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0" y="1219200"/>
            <a:ext cx="4521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9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76200"/>
            <a:ext cx="10515600" cy="1325563"/>
          </a:xfrm>
        </p:spPr>
        <p:txBody>
          <a:bodyPr/>
          <a:lstStyle/>
          <a:p>
            <a:pPr algn="ctr"/>
            <a:r>
              <a:rPr lang="kk-KZ" dirty="0" smtClean="0"/>
              <a:t>Ққь</a:t>
            </a:r>
            <a:endParaRPr lang="ru-RU" dirty="0"/>
          </a:p>
        </p:txBody>
      </p:sp>
      <p:pic>
        <p:nvPicPr>
          <p:cNvPr id="13314" name="Picture 2" descr="Фоны для презентаций и оформле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1290300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4600" y="4061936"/>
            <a:ext cx="7734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білдіңіз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Дулат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Бабатайұлының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меңгердіңіз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«О,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өлеңінің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үзінділерін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мәнерлеп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оқисыз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9700" y="215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8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Создать мем &quot;рамка, шаблоны презентаций, школьный фон&quot; - Картинки -  Meme-arsenal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381575"/>
            <a:ext cx="984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артқан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үмітіне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ұсынар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едіңіз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0200" y="1852613"/>
            <a:ext cx="942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Ақын үміті                                                     Сіз ұсынған жол                                   </a:t>
            </a:r>
            <a:endParaRPr lang="ru-RU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1.Сен де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жетер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екенсің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2.Шаруа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жиып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кенеліп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сүйіп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мал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жиып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сүрер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екенсің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3.Жетімдіктен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өтерсің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Жетерсің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жетерсің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269382"/>
              </p:ext>
            </p:extLst>
          </p:nvPr>
        </p:nvGraphicFramePr>
        <p:xfrm>
          <a:off x="1549400" y="1689100"/>
          <a:ext cx="9677400" cy="42799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677400"/>
              </a:tblGrid>
              <a:tr h="42799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074787"/>
              </p:ext>
            </p:extLst>
          </p:nvPr>
        </p:nvGraphicFramePr>
        <p:xfrm>
          <a:off x="1574800" y="1739900"/>
          <a:ext cx="9690100" cy="3670300"/>
        </p:xfrm>
        <a:graphic>
          <a:graphicData uri="http://schemas.openxmlformats.org/drawingml/2006/table">
            <a:tbl>
              <a:tblPr/>
              <a:tblGrid>
                <a:gridCol w="4749800"/>
                <a:gridCol w="4940300"/>
              </a:tblGrid>
              <a:tr h="36703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41078"/>
              </p:ext>
            </p:extLst>
          </p:nvPr>
        </p:nvGraphicFramePr>
        <p:xfrm>
          <a:off x="1600200" y="1979613"/>
          <a:ext cx="9664700" cy="365760"/>
        </p:xfrm>
        <a:graphic>
          <a:graphicData uri="http://schemas.openxmlformats.org/drawingml/2006/table">
            <a:tbl>
              <a:tblPr/>
              <a:tblGrid>
                <a:gridCol w="96647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23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ны для презентаций: 20 тыс изображений найдено в Яндекс.Картинках |  Визитки фотографа, Фотографии новорожденных мальчиков, Презентац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97000" y="685800"/>
            <a:ext cx="5765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Бөлімнің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4600" y="1546801"/>
            <a:ext cx="76073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2-бөлім: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Тәрбиенің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қайнар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бұлағы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Сабақтың тақырыбы</a:t>
            </a:r>
          </a:p>
          <a:p>
            <a:endParaRPr lang="kk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8448" y="3516571"/>
            <a:ext cx="6076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өлеңі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2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Шаблон презентации (книга и очки)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0"/>
            <a:ext cx="12192000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000" y="237726"/>
            <a:ext cx="10998200" cy="662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мақсат(тар)ы</a:t>
            </a:r>
          </a:p>
          <a:p>
            <a:pPr algn="ctr"/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Мақсаты: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5Т/Ж4.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Көркем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шығармалардан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шағын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көлемді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үзінділерді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мәнерлеп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оқу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жатқа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айту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</a:p>
          <a:p>
            <a:endParaRPr lang="kk-KZ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 білетініңіз:</a:t>
            </a:r>
          </a:p>
          <a:p>
            <a:r>
              <a:rPr lang="kk-KZ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Дулат Бабатайұлының өмірі мен шығармашылығы</a:t>
            </a:r>
            <a:endParaRPr lang="ru-RU" sz="28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kk-KZ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 меңгеретініңіз: </a:t>
            </a:r>
            <a:endParaRPr lang="ru-RU" sz="28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kk-KZ" sz="2800" dirty="0" smtClean="0">
                <a:latin typeface="&amp;quot"/>
                <a:cs typeface="Times New Roman" panose="02020603050405020304" pitchFamily="18" charset="0"/>
              </a:rPr>
              <a:t>	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«О, Ақтан жас, Ақтан жас» өлеңінің үзінділерін мәнерлеп оқисыз.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algn="ctr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0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Шаблоны для создания презентаций &quot;Школьные - 3&quot; - Шаблоны для презентац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36700" y="1914436"/>
            <a:ext cx="7708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өлеңін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жатқа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мәнерлеп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Өлеңнің мағынасын ашады.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6200" y="762000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6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для создания презентаций «Рамки оранжевые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7900" y="704740"/>
            <a:ext cx="10375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«О,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өлеңін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бейнематериалдан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алайық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1" descr="О, Ақтан жас,Ақтан жас! | Әдебиет порта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38" y="1878439"/>
            <a:ext cx="5955323" cy="447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0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 Ақтан жас, Ақтан жас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1600"/>
            <a:ext cx="12192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Рамки для текста фото поздравления: Белые скачать онлайн шабло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2400"/>
            <a:ext cx="120523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9800" y="406370"/>
            <a:ext cx="10934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Дулат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Бабатайұлының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өлеңін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бейнематериалдан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тамашаладыңыздар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731933"/>
            <a:ext cx="10934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333333"/>
                </a:solidFill>
                <a:effectLst/>
                <a:latin typeface="ProximaNova"/>
              </a:rPr>
              <a:t>	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Дулаттың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арнау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Ақтанға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өлеңінің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сипаты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өзгешелеу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Жетім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Ақтанның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аяушылық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сезімін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қозғап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жүрегін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тебірентеді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Дулатты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толғандырады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бойынан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тілегін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арқалап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басына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еркі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өзіндегі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дәуренін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оралтар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ерді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батырды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көргісі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Ақтан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бала ер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жетіп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«бадана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тоғыз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тор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сауыт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киіп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қашан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жауды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қуар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армандайды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ойынша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жігіттің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даңқын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шығарып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дегеніне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жеткізетін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бір-ақ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бар.  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ел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аямай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күресу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Талмай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талпынса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қайраттанып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ұмтылса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Ақтанның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қатарға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қосылатыны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жетілетіні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күмәнсіз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0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Создать мем &quot;фон для презентации it, шаблоны для презентаций, фоны для  презентаций строгие&quot; - Картинки - Meme-arsenal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тапсырма</a:t>
            </a:r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Кестені толтырыңыз. Кейіпкерге сипаттама беріп көрейік. Өлең оқу барысында қандай адам болып елестеді?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900" y="566241"/>
            <a:ext cx="1107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толтырыңыз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Кейіпкерге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беріп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көрейік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елестеді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Шо цэ за таке?)) * Gov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477"/>
            <a:ext cx="2590800" cy="15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48252"/>
              </p:ext>
            </p:extLst>
          </p:nvPr>
        </p:nvGraphicFramePr>
        <p:xfrm>
          <a:off x="1971675" y="1828800"/>
          <a:ext cx="10156825" cy="2298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365"/>
                <a:gridCol w="1889024"/>
                <a:gridCol w="2173706"/>
                <a:gridCol w="2031365"/>
                <a:gridCol w="2031365"/>
              </a:tblGrid>
              <a:tr h="1270344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Кейіпкер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мөлшері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 әлпеті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Мінезі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 жағдайы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8475"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3300" y="470564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Дескрипторлар:</a:t>
            </a:r>
          </a:p>
          <a:p>
            <a:pPr marL="342900" indent="-342900"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Кейіпкерге сипаттама береді;</a:t>
            </a:r>
          </a:p>
          <a:p>
            <a:pPr marL="342900" indent="-342900"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Өлеңді өз бетінше талдап үйренеді.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6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Создать мем &quot;фон для презентации it, шаблоны для презентаций, фоны для  презентаций строгие&quot; - Картинки - Meme-arsenal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тапсырма</a:t>
            </a:r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Кестені толтырыңыз. Кейіпкерге сипаттама беріп көрейік. Өлең оқу барысында қандай адам болып елестеді?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900" y="566241"/>
            <a:ext cx="1107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38200" y="1825625"/>
          <a:ext cx="10693400" cy="325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680"/>
                <a:gridCol w="2138680"/>
                <a:gridCol w="2138680"/>
                <a:gridCol w="2138680"/>
                <a:gridCol w="2138680"/>
              </a:tblGrid>
              <a:tr h="1028475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Кейіпкер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мөлшері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 әлпеті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Мінезі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 жағдайы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8475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Ақтан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 жас шамасында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kk-KZ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бойлы, арық денелі, тірліктен қалжыраған бейне.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Қарапайым, томаға</a:t>
                      </a:r>
                      <a:r>
                        <a:rPr lang="kk-KZ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тұйық, адал, қайсар.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Тұрмысы өте төмен, жетім бала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228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476</Words>
  <Application>Microsoft Office PowerPoint</Application>
  <PresentationFormat>Широкоэкранный</PresentationFormat>
  <Paragraphs>109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&amp;quot</vt:lpstr>
      <vt:lpstr>Arial</vt:lpstr>
      <vt:lpstr>Calibri</vt:lpstr>
      <vt:lpstr>Calibri Light</vt:lpstr>
      <vt:lpstr>Open Sans</vt:lpstr>
      <vt:lpstr>ProximaNova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Ққь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kasenakniet20@gmail.com</dc:creator>
  <cp:lastModifiedBy>Huawei</cp:lastModifiedBy>
  <cp:revision>13</cp:revision>
  <dcterms:created xsi:type="dcterms:W3CDTF">2020-10-18T13:26:58Z</dcterms:created>
  <dcterms:modified xsi:type="dcterms:W3CDTF">2024-10-24T17:52:41Z</dcterms:modified>
</cp:coreProperties>
</file>