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2" r:id="rId7"/>
    <p:sldId id="263" r:id="rId8"/>
    <p:sldId id="264" r:id="rId9"/>
    <p:sldId id="267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671" autoAdjust="0"/>
  </p:normalViewPr>
  <p:slideViewPr>
    <p:cSldViewPr snapToGrid="0">
      <p:cViewPr varScale="1">
        <p:scale>
          <a:sx n="95" d="100"/>
          <a:sy n="95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A32B1-CD77-47EC-9C49-135D995BE060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0B383-8563-4908-AB12-02B13113D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193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A32B1-CD77-47EC-9C49-135D995BE060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0B383-8563-4908-AB12-02B13113D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713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A32B1-CD77-47EC-9C49-135D995BE060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0B383-8563-4908-AB12-02B13113D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6650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A32B1-CD77-47EC-9C49-135D995BE060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0B383-8563-4908-AB12-02B13113D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515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A32B1-CD77-47EC-9C49-135D995BE060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0B383-8563-4908-AB12-02B13113D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528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A32B1-CD77-47EC-9C49-135D995BE060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0B383-8563-4908-AB12-02B13113D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595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A32B1-CD77-47EC-9C49-135D995BE060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0B383-8563-4908-AB12-02B13113D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13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A32B1-CD77-47EC-9C49-135D995BE060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0B383-8563-4908-AB12-02B13113D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876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A32B1-CD77-47EC-9C49-135D995BE060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0B383-8563-4908-AB12-02B13113D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6942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A32B1-CD77-47EC-9C49-135D995BE060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0B383-8563-4908-AB12-02B13113D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037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A32B1-CD77-47EC-9C49-135D995BE060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0B383-8563-4908-AB12-02B13113D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9108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A32B1-CD77-47EC-9C49-135D995BE060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0B383-8563-4908-AB12-02B13113D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69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6334" y="525371"/>
            <a:ext cx="10183905" cy="744071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Отбасы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құндылықтары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8566" y="2522136"/>
            <a:ext cx="6264555" cy="2989369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тақырыбы: </a:t>
            </a:r>
            <a:endParaRPr lang="kk-KZ" sz="28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Тынымбай </a:t>
            </a:r>
            <a:r>
              <a:rPr lang="kk-KZ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Нұрмағамбетов</a:t>
            </a:r>
          </a:p>
          <a:p>
            <a:r>
              <a:rPr lang="kk-KZ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«Анасын сағынған бала</a:t>
            </a:r>
            <a:r>
              <a:rPr lang="kk-KZ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r>
              <a:rPr lang="kk-KZ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Уәде</a:t>
            </a:r>
            <a:endParaRPr lang="kk-KZ" sz="28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4282" y="2140299"/>
            <a:ext cx="4109776" cy="3647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01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45459"/>
            <a:ext cx="10170459" cy="5432612"/>
          </a:xfrm>
        </p:spPr>
        <p:txBody>
          <a:bodyPr/>
          <a:lstStyle/>
          <a:p>
            <a:pPr marL="0" indent="0">
              <a:buNone/>
            </a:pPr>
            <a:r>
              <a:rPr lang="kk-KZ" sz="4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Бекіту тапсырмасы</a:t>
            </a:r>
          </a:p>
          <a:p>
            <a:pPr marL="0" indent="0">
              <a:buNone/>
            </a:pPr>
            <a:r>
              <a:rPr lang="kk-KZ" sz="4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kk-KZ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«Мен Сержанның орнында болсам не істер едім?» деген сұрақ төңірегінде өз ойыңызды  қорытындылап жазыңыз.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6305" y="3236260"/>
            <a:ext cx="4288894" cy="2841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76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5 Б/С2.5 </a:t>
            </a:r>
            <a:r>
              <a:rPr lang="ru-RU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Кейіпкерлерді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шынайы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өмірмен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салыстырып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8212" y="2357717"/>
            <a:ext cx="10645588" cy="2796989"/>
          </a:xfrm>
        </p:spPr>
        <p:txBody>
          <a:bodyPr/>
          <a:lstStyle/>
          <a:p>
            <a:pPr marL="0" indent="0">
              <a:buNone/>
            </a:pP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 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kk-KZ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Шығарма кейіпкерлерін  бүгінгі заман    кейіпкерлерімен    салыстыра    алады.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kk-KZ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Кейіпкер іс-әрекетіне баға береді. </a:t>
            </a:r>
          </a:p>
          <a:p>
            <a:pPr>
              <a:buFont typeface="Wingdings" panose="05000000000000000000" pitchFamily="2" charset="2"/>
              <a:buChar char="v"/>
            </a:pP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545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 критерийлері:</a:t>
            </a:r>
            <a:endParaRPr lang="ru-RU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77035"/>
            <a:ext cx="10515600" cy="3899928"/>
          </a:xfrm>
        </p:spPr>
        <p:txBody>
          <a:bodyPr>
            <a:normAutofit/>
          </a:bodyPr>
          <a:lstStyle/>
          <a:p>
            <a:r>
              <a:rPr lang="kk-KZ" sz="32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Кейіпкерлер жүйесін салыстыра алады.</a:t>
            </a:r>
          </a:p>
          <a:p>
            <a:r>
              <a:rPr lang="kk-KZ" sz="32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Іс-әрекеттерін бағалай алады.</a:t>
            </a:r>
          </a:p>
          <a:p>
            <a:r>
              <a:rPr lang="kk-KZ" sz="32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 заманмен байланыстыра алады.</a:t>
            </a:r>
            <a:endParaRPr lang="ru-RU" sz="3200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46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421471" cy="1284381"/>
          </a:xfrm>
        </p:spPr>
        <p:txBody>
          <a:bodyPr>
            <a:normAutofit/>
          </a:bodyPr>
          <a:lstStyle/>
          <a:p>
            <a:r>
              <a:rPr lang="kk-KZ" sz="7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Кел, оқиық!  </a:t>
            </a:r>
            <a:endParaRPr lang="ru-RU" sz="7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0701" y="609600"/>
            <a:ext cx="1594193" cy="968188"/>
          </a:xfrm>
        </p:spPr>
      </p:pic>
      <p:sp>
        <p:nvSpPr>
          <p:cNvPr id="8" name="Прямоугольник 7"/>
          <p:cNvSpPr/>
          <p:nvPr/>
        </p:nvSpPr>
        <p:spPr>
          <a:xfrm>
            <a:off x="385483" y="2268071"/>
            <a:ext cx="11089342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Ал сен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мені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білмеуші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едің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Мен де</a:t>
            </a:r>
          </a:p>
          <a:p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атаңмын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ғой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Білмеймін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,–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деді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бала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бірден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мұның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білегінен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өзінше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қысып-қысып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қойып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Мені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көрген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жоқсың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ғой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Әжем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айтқан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атам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айтқан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 мамам да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айтқан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Есмағамбет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басынан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сипады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520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012" y="783770"/>
            <a:ext cx="11609294" cy="56977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–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Алматыға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барасың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ба?-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деді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Есмағамбет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осылай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бала «рас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айтып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тұрсың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ба,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әлде</a:t>
            </a: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өтірік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?»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дегендей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жалт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бұрылып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көздеріне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ұзақ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қарады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Сосын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сенгендей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ақырын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Барамын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-н,–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деді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де,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күрсінді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күрсінгені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соншалық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ауыр</a:t>
            </a: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әлде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солай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қабылдады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Есмағамбет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қатты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толқып</a:t>
            </a: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кетіп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құшақтады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Мен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Алматыға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алып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кетемін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,–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деді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сеніммен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601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8553" y="409949"/>
            <a:ext cx="10515600" cy="854076"/>
          </a:xfrm>
        </p:spPr>
        <p:txBody>
          <a:bodyPr>
            <a:normAutofit/>
          </a:bodyPr>
          <a:lstStyle/>
          <a:p>
            <a:r>
              <a:rPr lang="kk-KZ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Жауабын анықтайық </a:t>
            </a:r>
            <a:endParaRPr lang="ru-RU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6871" y="1434354"/>
            <a:ext cx="11627223" cy="5271246"/>
          </a:xfrm>
        </p:spPr>
        <p:txBody>
          <a:bodyPr/>
          <a:lstStyle/>
          <a:p>
            <a:r>
              <a:rPr lang="kk-KZ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Уәде дегеніміз не?</a:t>
            </a:r>
          </a:p>
          <a:p>
            <a:r>
              <a:rPr lang="kk-KZ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Есмағамбет Сержанға қандай уәде берді?</a:t>
            </a:r>
          </a:p>
          <a:p>
            <a:r>
              <a:rPr lang="kk-KZ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Есмағамбет уәдесінде тұрды ма?</a:t>
            </a:r>
          </a:p>
          <a:p>
            <a:r>
              <a:rPr lang="kk-KZ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себепті ол уәдесінде тұрмады?</a:t>
            </a:r>
          </a:p>
          <a:p>
            <a:r>
              <a:rPr lang="kk-KZ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Сенің ойыңша бүгінгі таңда Сержан сияқты балалар бар ма?</a:t>
            </a:r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583" y="4069977"/>
            <a:ext cx="3834093" cy="2331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55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6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Ықтимал жауап </a:t>
            </a:r>
            <a:endParaRPr lang="ru-RU" sz="66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kk-KZ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Уәде дегеніміз- айтқан сөзінде тұру. </a:t>
            </a:r>
            <a:r>
              <a:rPr lang="kk-KZ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 </a:t>
            </a:r>
            <a:r>
              <a:rPr lang="kk-KZ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бен істің бірлігін уәде дейміз. </a:t>
            </a: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756" y="3150721"/>
            <a:ext cx="3894044" cy="2475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47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8553" y="409949"/>
            <a:ext cx="10515600" cy="854076"/>
          </a:xfrm>
        </p:spPr>
        <p:txBody>
          <a:bodyPr>
            <a:normAutofit/>
          </a:bodyPr>
          <a:lstStyle/>
          <a:p>
            <a:r>
              <a:rPr lang="ru-RU" sz="4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Ықтимал</a:t>
            </a:r>
            <a:r>
              <a:rPr lang="ru-RU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endParaRPr lang="ru-RU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5141" y="1622612"/>
            <a:ext cx="11322423" cy="4598894"/>
          </a:xfrm>
        </p:spPr>
        <p:txBody>
          <a:bodyPr>
            <a:normAutofit/>
          </a:bodyPr>
          <a:lstStyle/>
          <a:p>
            <a:r>
              <a:rPr lang="kk-KZ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Есмағамбет Сержанға қандай уәде берді? </a:t>
            </a:r>
            <a:r>
              <a:rPr lang="kk-KZ" sz="3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(Алматыға апаруға)</a:t>
            </a:r>
          </a:p>
          <a:p>
            <a:r>
              <a:rPr lang="kk-KZ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Есмағамбет уәдесінде тұрды ма? </a:t>
            </a:r>
            <a:r>
              <a:rPr lang="kk-KZ" sz="3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(Жоқ)</a:t>
            </a:r>
          </a:p>
          <a:p>
            <a:r>
              <a:rPr lang="kk-KZ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себепті ол уәдесінде тұрмады? </a:t>
            </a:r>
            <a:r>
              <a:rPr lang="kk-KZ" sz="3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(Өйткені Сержанның ата-әжесі оны Алматыға анасына жіберуге қарсы болды)</a:t>
            </a:r>
          </a:p>
          <a:p>
            <a:r>
              <a:rPr lang="kk-KZ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Сенің ойыңша бүгінгі таңда Сержан сияқты балалар бар ма?</a:t>
            </a:r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334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1354" y="371789"/>
            <a:ext cx="10888670" cy="2559669"/>
          </a:xfrm>
        </p:spPr>
        <p:txBody>
          <a:bodyPr>
            <a:normAutofit fontScale="90000"/>
          </a:bodyPr>
          <a:lstStyle/>
          <a:p>
            <a:r>
              <a:rPr lang="kk-KZ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9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 берейік!</a:t>
            </a:r>
            <a:r>
              <a:rPr lang="kk-KZ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1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  <a:br>
              <a:rPr lang="kk-KZ" sz="31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Кейіпкердің</a:t>
            </a:r>
            <a:r>
              <a:rPr lang="ru-RU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оң</a:t>
            </a:r>
            <a:r>
              <a:rPr lang="ru-RU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іс-әрекеттерін</a:t>
            </a:r>
            <a:r>
              <a:rPr lang="ru-RU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табады</a:t>
            </a:r>
            <a:r>
              <a:rPr lang="ru-RU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Кейіпкердің</a:t>
            </a:r>
            <a:r>
              <a:rPr lang="ru-RU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теріс</a:t>
            </a:r>
            <a:r>
              <a:rPr lang="ru-RU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іс-әрекеттерін</a:t>
            </a:r>
            <a:r>
              <a:rPr lang="ru-RU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анықтайды</a:t>
            </a:r>
            <a:r>
              <a:rPr lang="ru-RU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Өзіндік</a:t>
            </a:r>
            <a:r>
              <a:rPr lang="ru-RU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пікір</a:t>
            </a:r>
            <a:r>
              <a:rPr lang="ru-RU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білдіріп</a:t>
            </a:r>
            <a:r>
              <a:rPr lang="ru-RU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27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</a:t>
            </a:r>
            <a:r>
              <a:rPr lang="ru-RU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</a:t>
            </a:r>
            <a:r>
              <a:rPr lang="ru-RU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1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1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3151838"/>
              </p:ext>
            </p:extLst>
          </p:nvPr>
        </p:nvGraphicFramePr>
        <p:xfrm>
          <a:off x="4019341" y="3074796"/>
          <a:ext cx="6631911" cy="3301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7872"/>
                <a:gridCol w="1157445"/>
                <a:gridCol w="1958297"/>
                <a:gridCol w="1958297"/>
              </a:tblGrid>
              <a:tr h="580888"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Кейіпкер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Оң</a:t>
                      </a:r>
                      <a:r>
                        <a:rPr lang="kk-KZ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жақтары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Теріс</a:t>
                      </a:r>
                    </a:p>
                    <a:p>
                      <a:pPr algn="ctr"/>
                      <a:r>
                        <a:rPr lang="kk-KZ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жақтары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Пікір</a:t>
                      </a:r>
                      <a:r>
                        <a:rPr lang="kk-KZ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25472"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Сержанның әрекеті</a:t>
                      </a: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825472"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Атасының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әрекеті</a:t>
                      </a: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1070056"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Есмағамбеттің</a:t>
                      </a:r>
                      <a:r>
                        <a:rPr lang="ru-RU" sz="16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әрекеті</a:t>
                      </a: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706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320</Words>
  <Application>Microsoft Office PowerPoint</Application>
  <PresentationFormat>Широкоэкранный</PresentationFormat>
  <Paragraphs>56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Тема Office</vt:lpstr>
      <vt:lpstr>Бөлім тақырыбы: Отбасы құндылықтары</vt:lpstr>
      <vt:lpstr>Оқу мақсаты:  5 Б/С2.5 Кейіпкерлерді шынайы өмірмен салыстырып бағалау.</vt:lpstr>
      <vt:lpstr>Бағалау критерийлері:</vt:lpstr>
      <vt:lpstr>Кел, оқиық!  </vt:lpstr>
      <vt:lpstr>Презентация PowerPoint</vt:lpstr>
      <vt:lpstr>Жауабын анықтайық </vt:lpstr>
      <vt:lpstr>Ықтимал жауап </vt:lpstr>
      <vt:lpstr>Ықтимал жауап</vt:lpstr>
      <vt:lpstr> Баға берейік!  Дескриптор: Кейіпкердің оң іс-әрекеттерін табады. Кейіпкердің теріс іс-әрекеттерін анықтайды. Өзіндік пікір білдіріп,  баға бере алады. 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Бөлім тақырыбы: Отбасы құндылықтары</dc:title>
  <dc:creator>User</dc:creator>
  <cp:lastModifiedBy>User</cp:lastModifiedBy>
  <cp:revision>20</cp:revision>
  <dcterms:created xsi:type="dcterms:W3CDTF">2021-04-01T13:20:42Z</dcterms:created>
  <dcterms:modified xsi:type="dcterms:W3CDTF">2021-04-02T03:50:21Z</dcterms:modified>
</cp:coreProperties>
</file>