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72" r:id="rId4"/>
    <p:sldId id="277" r:id="rId5"/>
    <p:sldId id="259" r:id="rId6"/>
    <p:sldId id="274" r:id="rId7"/>
    <p:sldId id="260" r:id="rId8"/>
    <p:sldId id="275" r:id="rId9"/>
    <p:sldId id="280" r:id="rId10"/>
    <p:sldId id="282" r:id="rId11"/>
    <p:sldId id="283" r:id="rId12"/>
    <p:sldId id="281" r:id="rId13"/>
    <p:sldId id="288" r:id="rId14"/>
    <p:sldId id="285" r:id="rId15"/>
    <p:sldId id="284" r:id="rId16"/>
    <p:sldId id="289" r:id="rId17"/>
    <p:sldId id="290" r:id="rId18"/>
    <p:sldId id="292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71349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04186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04186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04186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04186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04186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04186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04186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28409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545857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42030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90745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71606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50907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98073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30451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84608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81066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04186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kk-KZ" altLang="ru-RU" sz="2500" b="1" dirty="0" smtClean="0">
                <a:latin typeface="Times New Roman" pitchFamily="18" charset="0"/>
                <a:cs typeface="Times New Roman" pitchFamily="18" charset="0"/>
              </a:rPr>
              <a:t>Дружба – это дар.</a:t>
            </a:r>
            <a:endParaRPr lang="kk-KZ" altLang="ru-RU" sz="25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язык и литература. 5 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21719" y="-182298"/>
            <a:ext cx="9122281" cy="69299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5756"/>
              </p:ext>
            </p:extLst>
          </p:nvPr>
        </p:nvGraphicFramePr>
        <p:xfrm>
          <a:off x="713764" y="4810952"/>
          <a:ext cx="8229600" cy="192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6325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300004" y="260648"/>
            <a:ext cx="7891044" cy="94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Практическое задание №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стихотворение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Юлии Белоусовой.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4361" y="980728"/>
            <a:ext cx="86145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Дружба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– это дар нам свыше,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Дружба – это свет в окне;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Друг всегда тебя услышит,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Он не бросит и в беде.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Но не каждому дано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Знать, что дружба есть на свете,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Что с друзьями жить легко,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Веселее с ними вместе.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Кто без друга прошагал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По дороге жизни этой,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Тот не жил – существовал.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Дружба – это мир планеты.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58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17" y="-182298"/>
            <a:ext cx="9122281" cy="69299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968500"/>
              </p:ext>
            </p:extLst>
          </p:nvPr>
        </p:nvGraphicFramePr>
        <p:xfrm>
          <a:off x="713764" y="4810952"/>
          <a:ext cx="8229600" cy="192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6325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300004" y="260648"/>
            <a:ext cx="7891044" cy="94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чем говорится?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4361" y="980728"/>
            <a:ext cx="861458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надо читать стихотворение вслух: печально, весело, бодро, торжественно?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Почему вы так думаете?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Выпишите из текста родственные слова, подчеркните корень.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Выпишите из текста формы одного и того же слова.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Подчеркните в них корень.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19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3894" y="0"/>
            <a:ext cx="9122281" cy="69299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5756"/>
              </p:ext>
            </p:extLst>
          </p:nvPr>
        </p:nvGraphicFramePr>
        <p:xfrm>
          <a:off x="713764" y="4810952"/>
          <a:ext cx="8229600" cy="192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6325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300004" y="260648"/>
            <a:ext cx="7891044" cy="94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lvl="8" indent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по тексту: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" y="1203353"/>
            <a:ext cx="9108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1задание                                                                                                       2задание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340346" y="1613545"/>
            <a:ext cx="4058737" cy="50405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1.С чем сравнивается дружба? Найдите эти строки.</a:t>
            </a:r>
          </a:p>
          <a:p>
            <a:pPr algn="ctr"/>
            <a:r>
              <a:rPr lang="ru-RU" sz="2400" dirty="0" smtClean="0"/>
              <a:t>2.В каком значении употреблено слово ДАР в заголовке «Дружба-это дар»: 1)</a:t>
            </a:r>
            <a:r>
              <a:rPr lang="kk-KZ" sz="2400" dirty="0" smtClean="0"/>
              <a:t>сыйлық; 2</a:t>
            </a:r>
            <a:r>
              <a:rPr lang="ru-RU" sz="2400" dirty="0" smtClean="0"/>
              <a:t>)</a:t>
            </a:r>
            <a:r>
              <a:rPr lang="kk-KZ" sz="2400" dirty="0" smtClean="0"/>
              <a:t>қасиет;</a:t>
            </a:r>
            <a:r>
              <a:rPr lang="ru-RU" sz="2400" dirty="0" smtClean="0"/>
              <a:t> 3)</a:t>
            </a:r>
            <a:r>
              <a:rPr lang="ru-RU" sz="2400" dirty="0" err="1" smtClean="0"/>
              <a:t>қабілет</a:t>
            </a:r>
            <a:r>
              <a:rPr lang="ru-RU" sz="2400" dirty="0" smtClean="0"/>
              <a:t>?</a:t>
            </a:r>
          </a:p>
          <a:p>
            <a:pPr algn="ctr"/>
            <a:r>
              <a:rPr lang="ru-RU" sz="2400" dirty="0" smtClean="0"/>
              <a:t>3.Выпишите из текста родственные слова и подчеркните в них корень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63827" y="1613545"/>
            <a:ext cx="3888432" cy="50405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1.Найдите строки о том , каким должен быть друг.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2.Как вы понимаете выражение: Дружба-это мир планеты? Раскрывает ли рисунок его смысл?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3.Выпишите из текста формы одного и того же слова и подчеркните в них корень.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8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27789" y="29269"/>
            <a:ext cx="9122281" cy="69299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793091"/>
              </p:ext>
            </p:extLst>
          </p:nvPr>
        </p:nvGraphicFramePr>
        <p:xfrm>
          <a:off x="713764" y="4810952"/>
          <a:ext cx="8229600" cy="192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6325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300004" y="260648"/>
            <a:ext cx="7891044" cy="94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lvl="8" indent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" y="1203353"/>
            <a:ext cx="9108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1задание                                                                                                       2задание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340346" y="1613545"/>
            <a:ext cx="4058737" cy="50405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1.Дружба – это дар.</a:t>
            </a:r>
          </a:p>
          <a:p>
            <a:pPr algn="ctr"/>
            <a:r>
              <a:rPr lang="ru-RU" sz="2400" dirty="0"/>
              <a:t>Дружба – это свет в окне.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2.Дар в значении </a:t>
            </a:r>
            <a:r>
              <a:rPr lang="kk-KZ" sz="2400" i="1" dirty="0"/>
              <a:t>сыйлық</a:t>
            </a:r>
          </a:p>
          <a:p>
            <a:pPr algn="ctr"/>
            <a:endParaRPr lang="kk-KZ" sz="2400" i="1" dirty="0"/>
          </a:p>
          <a:p>
            <a:pPr algn="ctr"/>
            <a:r>
              <a:rPr lang="kk-KZ" sz="2400" dirty="0"/>
              <a:t>3.Дружба, друг,друзьями</a:t>
            </a:r>
            <a:endParaRPr lang="ru-RU" sz="2400" dirty="0"/>
          </a:p>
          <a:p>
            <a:pPr algn="ctr"/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26154" y="1613545"/>
            <a:ext cx="3888432" cy="50405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1.Друг тебя услышит. Он не бросит и в беде.</a:t>
            </a:r>
            <a:endParaRPr lang="ru-RU" sz="2400" dirty="0"/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2.Да, раскрывает.</a:t>
            </a:r>
          </a:p>
          <a:p>
            <a:pPr algn="ctr"/>
            <a:endParaRPr lang="kk-KZ" sz="2400" i="1" dirty="0"/>
          </a:p>
          <a:p>
            <a:pPr algn="ctr"/>
            <a:r>
              <a:rPr lang="kk-KZ" sz="2400" dirty="0" smtClean="0"/>
              <a:t>3.Друг, без друга</a:t>
            </a:r>
            <a:endParaRPr lang="ru-RU" sz="2400" dirty="0"/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68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33773" y="-182299"/>
            <a:ext cx="9122281" cy="69299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043523"/>
              </p:ext>
            </p:extLst>
          </p:nvPr>
        </p:nvGraphicFramePr>
        <p:xfrm>
          <a:off x="713764" y="4810952"/>
          <a:ext cx="8229600" cy="192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6325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300004" y="260648"/>
            <a:ext cx="7891044" cy="94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</a:rPr>
              <a:t>Физкультурная минутка.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4361" y="980728"/>
            <a:ext cx="8614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8827" y="994353"/>
            <a:ext cx="861458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Родственные слова.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Если я назову пару родственных слов, вы поднимаете руку.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Если назову пару слов, которые не являются родственными, вы приседаете.</a:t>
            </a:r>
          </a:p>
          <a:p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Вода-водник, лес – лесник, школа-школьник, стена-потолок, сад-садовый, дом –домашний, поле-полюшко, друг-дружок, обед-стол.</a:t>
            </a:r>
          </a:p>
        </p:txBody>
      </p:sp>
    </p:spTree>
    <p:extLst>
      <p:ext uri="{BB962C8B-B14F-4D97-AF65-F5344CB8AC3E}">
        <p14:creationId xmlns:p14="http://schemas.microsoft.com/office/powerpoint/2010/main" val="164946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00401" y="-211812"/>
            <a:ext cx="9122281" cy="69299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190159"/>
              </p:ext>
            </p:extLst>
          </p:nvPr>
        </p:nvGraphicFramePr>
        <p:xfrm>
          <a:off x="713764" y="4810952"/>
          <a:ext cx="8229600" cy="192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6325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300004" y="260648"/>
            <a:ext cx="7891044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4361" y="980728"/>
            <a:ext cx="8614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" y="1151879"/>
            <a:ext cx="89144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i="1" dirty="0"/>
              <a:t>(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дар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, подарок, подарочный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, подарить, задаривать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472" y="147882"/>
            <a:ext cx="6922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Подберите однокоренные слова к слову ДАР</a:t>
            </a:r>
          </a:p>
        </p:txBody>
      </p:sp>
    </p:spTree>
    <p:extLst>
      <p:ext uri="{BB962C8B-B14F-4D97-AF65-F5344CB8AC3E}">
        <p14:creationId xmlns:p14="http://schemas.microsoft.com/office/powerpoint/2010/main" val="83704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6057" y="-93300"/>
            <a:ext cx="9122281" cy="69299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215154"/>
              </p:ext>
            </p:extLst>
          </p:nvPr>
        </p:nvGraphicFramePr>
        <p:xfrm>
          <a:off x="713764" y="4810952"/>
          <a:ext cx="8229600" cy="192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6325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300004" y="260648"/>
            <a:ext cx="7891044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4361" y="980728"/>
            <a:ext cx="8614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472" y="147882"/>
            <a:ext cx="6922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задание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507" y="980728"/>
            <a:ext cx="836025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1задание - однокоренные слова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1.Вода,водный,наводнение,подводный.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2.Говорить, разговор, договориться, говорливый.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3.Дар, дарить, дареный, подарок.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2задание-формы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одного и      того же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слова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1.Гость,гостя,гости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гостей.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2.Брат, брата, брату, братья.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29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2527772" y="423316"/>
            <a:ext cx="4708524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04" y="1158123"/>
            <a:ext cx="8276668" cy="511818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803" y="1259997"/>
            <a:ext cx="847476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Стратегия «Телеграмма» кратко написать самое важное, что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уяснил 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на уроке. Что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тебе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понравилось? Что бы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ты хотел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узнать?</a:t>
            </a:r>
          </a:p>
          <a:p>
            <a:pPr marL="0" lvl="1" indent="-228600"/>
            <a:endParaRPr lang="ru-RU" sz="26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6" name="Picture 2" descr="Картинки по запросу скачать картинку книги бесплатно">
            <a:extLst>
              <a:ext uri="{FF2B5EF4-FFF2-40B4-BE49-F238E27FC236}">
                <a16:creationId xmlns:a16="http://schemas.microsoft.com/office/drawing/2014/main" id="{4D097944-8E0D-4C01-8120-144DF2A44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01482"/>
            <a:ext cx="3044672" cy="194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44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35745" y="126013"/>
            <a:ext cx="9235631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799642" y="476672"/>
            <a:ext cx="3615305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F4D908-F81A-413B-A936-789A1A7E4589}"/>
              </a:ext>
            </a:extLst>
          </p:cNvPr>
          <p:cNvSpPr/>
          <p:nvPr/>
        </p:nvSpPr>
        <p:spPr>
          <a:xfrm>
            <a:off x="1115616" y="12480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Войди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портал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BilimLand</a:t>
            </a: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b="1" dirty="0"/>
          </a:p>
        </p:txBody>
      </p:sp>
      <p:pic>
        <p:nvPicPr>
          <p:cNvPr id="12" name="Picture 4" descr="Картинки по запросу скачать картинку книги бесплатно">
            <a:extLst>
              <a:ext uri="{FF2B5EF4-FFF2-40B4-BE49-F238E27FC236}">
                <a16:creationId xmlns:a16="http://schemas.microsoft.com/office/drawing/2014/main" id="{0CA82C89-3274-4965-BC09-494E173FD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41" y="4123794"/>
            <a:ext cx="2250875" cy="158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3" y="1815470"/>
            <a:ext cx="52379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Составьте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к слову </a:t>
            </a:r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дружба</a:t>
            </a:r>
          </a:p>
          <a:p>
            <a:pPr algn="just"/>
            <a:endParaRPr lang="ru-RU" sz="2800" b="1" i="1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i="1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-На каких языках вы можете попрощаться друг с другом?</a:t>
            </a:r>
          </a:p>
          <a:p>
            <a:pPr algn="just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-До свидания,</a:t>
            </a:r>
          </a:p>
          <a:p>
            <a:pPr algn="just"/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Сау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i="1" dirty="0">
                <a:latin typeface="Times New Roman" pitchFamily="18" charset="0"/>
                <a:cs typeface="Times New Roman" pitchFamily="18" charset="0"/>
              </a:rPr>
              <a:t>болыңыз,</a:t>
            </a:r>
          </a:p>
          <a:p>
            <a:pPr algn="just"/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Good bye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953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7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Барша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ғ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а 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қ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олжетімді, сапалы білім!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Прямоугольник 15"/>
          <p:cNvSpPr/>
          <p:nvPr/>
        </p:nvSpPr>
        <p:spPr>
          <a:xfrm>
            <a:off x="300004" y="1151879"/>
            <a:ext cx="847476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урока: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 УЗНАЕТЕ: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слово состоит из основы 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окончания;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НАУЧИТЕСЬ: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научитесь различать родственные слова от формы одного и того же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слова; определять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окончание, корень, приставку , суффикс в словах.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-научитесь демонстрировать понимание общего содержание текста;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-определять ключевые слова и словосочетания;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-представлять информацию в виде рисунков.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-использовать существительные и прилагательные, правильно согласовывая по роду, числу и падежу.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-прогнозировать содержание текста по ключевым словам и иллюстрациям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-создавать высказывания на основе иллюстраций.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поговорите о дружбе, о друзьях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1793216" y="384104"/>
            <a:ext cx="5557567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prstClr val="white"/>
                </a:solidFill>
                <a:latin typeface="Century Gothic" pitchFamily="34" charset="0"/>
              </a:rPr>
              <a:t>Тематический словарь урока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397520" y="1684110"/>
            <a:ext cx="8348957" cy="26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Однокоренные слова 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түбірлес сөздер;</a:t>
            </a:r>
            <a:br>
              <a:rPr lang="kk-KZ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одного и того же слова </a:t>
            </a:r>
            <a:r>
              <a:rPr lang="kk-KZ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kk-KZ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бір сөздің түбірі.</a:t>
            </a: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32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50792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2061636" y="463639"/>
            <a:ext cx="399117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момент: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DE77DE-25EC-4E3F-A480-D81C8DE76EAE}"/>
              </a:ext>
            </a:extLst>
          </p:cNvPr>
          <p:cNvSpPr/>
          <p:nvPr/>
        </p:nvSpPr>
        <p:spPr>
          <a:xfrm>
            <a:off x="755576" y="1289953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2FD9C56-A532-4F4A-9AA6-35AFC5337A01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3DFC412-965D-454C-A877-D093A81B0306}"/>
              </a:ext>
            </a:extLst>
          </p:cNvPr>
          <p:cNvSpPr/>
          <p:nvPr/>
        </p:nvSpPr>
        <p:spPr>
          <a:xfrm>
            <a:off x="448369" y="1302372"/>
            <a:ext cx="7930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r>
              <a:rPr lang="kk-KZ" sz="2400" dirty="0"/>
              <a:t>Эмоциональный настрой.</a:t>
            </a:r>
          </a:p>
          <a:p>
            <a:pPr algn="ctr"/>
            <a:r>
              <a:rPr lang="kk-KZ" sz="2400" i="1" dirty="0"/>
              <a:t>А теперь улыбнитесь друг другу,ведь «от улыбки хмурый день светлей...». И в хорошем настроении приступим к уроку</a:t>
            </a:r>
            <a:r>
              <a:rPr lang="kk-KZ" sz="2400" i="1" dirty="0" smtClean="0"/>
              <a:t>.</a:t>
            </a:r>
          </a:p>
          <a:p>
            <a:pPr algn="ctr"/>
            <a:r>
              <a:rPr lang="kk-KZ" sz="2400" i="1" dirty="0" smtClean="0"/>
              <a:t> </a:t>
            </a:r>
            <a:endParaRPr lang="kk-KZ" sz="2400" i="1" dirty="0"/>
          </a:p>
          <a:p>
            <a:r>
              <a:rPr lang="kk-KZ" sz="2400" b="1" dirty="0"/>
              <a:t>Деятельность учащихся.</a:t>
            </a:r>
            <a:r>
              <a:rPr lang="kk-KZ" sz="2400" dirty="0"/>
              <a:t>(прогнозирование учащимися темы урока) Учащиеся , опираясь на ключевые слова новой темы,определяют основную мысль текста.</a:t>
            </a:r>
          </a:p>
          <a:p>
            <a:pPr algn="ctr"/>
            <a:r>
              <a:rPr lang="kk-KZ" sz="2400" i="1" dirty="0"/>
              <a:t>Попробуйте угадать о чем мы сегодня будем говорить?</a:t>
            </a:r>
          </a:p>
          <a:p>
            <a:pPr algn="ctr"/>
            <a:endParaRPr lang="ru-RU" sz="2400" i="1" dirty="0"/>
          </a:p>
          <a:p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73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0950" y="-108043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2035746" y="409360"/>
            <a:ext cx="5650285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kk-KZ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Прочитайте загадку на картинке: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DE77DE-25EC-4E3F-A480-D81C8DE76EAE}"/>
              </a:ext>
            </a:extLst>
          </p:cNvPr>
          <p:cNvSpPr/>
          <p:nvPr/>
        </p:nvSpPr>
        <p:spPr>
          <a:xfrm>
            <a:off x="755576" y="1289953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46" y="3717032"/>
            <a:ext cx="5544588" cy="305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921178"/>
            <a:ext cx="89834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2800" i="1" smtClean="0"/>
          </a:p>
          <a:p>
            <a:pPr algn="ctr"/>
            <a:r>
              <a:rPr lang="kk-KZ" sz="2800" i="1" smtClean="0"/>
              <a:t>Без </a:t>
            </a:r>
            <a:r>
              <a:rPr lang="kk-KZ" sz="2800" i="1" dirty="0"/>
              <a:t>нее </a:t>
            </a:r>
            <a:r>
              <a:rPr lang="kk-KZ" sz="2800" i="1" dirty="0" smtClean="0"/>
              <a:t>не проживешь</a:t>
            </a:r>
            <a:r>
              <a:rPr lang="kk-KZ" sz="2800" i="1" dirty="0"/>
              <a:t>,</a:t>
            </a:r>
          </a:p>
          <a:p>
            <a:pPr marL="45720" indent="0">
              <a:buNone/>
            </a:pPr>
            <a:r>
              <a:rPr lang="kk-KZ" sz="2800" i="1" dirty="0" smtClean="0"/>
              <a:t> </a:t>
            </a:r>
            <a:r>
              <a:rPr lang="kk-KZ" sz="2800" i="1" dirty="0"/>
              <a:t>И водой не разольешь</a:t>
            </a:r>
          </a:p>
          <a:p>
            <a:pPr marL="45720" indent="0" algn="ctr">
              <a:buNone/>
            </a:pPr>
            <a:r>
              <a:rPr lang="kk-KZ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Рассмотрите рисунок на заставке. Что передает художник своим рисунком?</a:t>
            </a:r>
          </a:p>
          <a:p>
            <a:pPr marL="45720" indent="0" algn="ctr">
              <a:buNone/>
            </a:pPr>
            <a:r>
              <a:rPr lang="kk-KZ" sz="2800" i="1" dirty="0"/>
              <a:t>(1.Без дружбы,   2.он показывает друзей)</a:t>
            </a:r>
          </a:p>
        </p:txBody>
      </p:sp>
    </p:spTree>
    <p:extLst>
      <p:ext uri="{BB962C8B-B14F-4D97-AF65-F5344CB8AC3E}">
        <p14:creationId xmlns:p14="http://schemas.microsoft.com/office/powerpoint/2010/main" val="3020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33116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457472" y="1166843"/>
            <a:ext cx="85790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о дружбе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 угадали, тема нашего урока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«Дружба- это дар».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Какое лексическое значение имеет слово дружба?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Где, в какой книге можно найти ответ?</a:t>
            </a:r>
          </a:p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(толковые словари)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Выполняем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задание: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Дружба- близкие отношения, основанные на взаимном доверии, привязанности, общности интересов.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Какие ассоциации вызывает слово дружба?</a:t>
            </a:r>
          </a:p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Дружба - это преданность , верность, искренность, сочувствие.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31322"/>
            <a:ext cx="7190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вы думаете о чем будет следующий текст?</a:t>
            </a:r>
          </a:p>
        </p:txBody>
      </p:sp>
    </p:spTree>
    <p:extLst>
      <p:ext uri="{BB962C8B-B14F-4D97-AF65-F5344CB8AC3E}">
        <p14:creationId xmlns:p14="http://schemas.microsoft.com/office/powerpoint/2010/main" val="41885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9947"/>
            <a:ext cx="9188797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633743" y="332656"/>
            <a:ext cx="7594920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Рассмотрите слайд. Что запечатлено на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нем?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605" y="1340768"/>
            <a:ext cx="489654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4869160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Автор «говорит» о дружбе народов мира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0809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20173" y="0"/>
            <a:ext cx="9188797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638708"/>
              </p:ext>
            </p:extLst>
          </p:nvPr>
        </p:nvGraphicFramePr>
        <p:xfrm>
          <a:off x="492495" y="3808488"/>
          <a:ext cx="8229600" cy="192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6325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718480" y="288016"/>
            <a:ext cx="6068989" cy="131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Прочитайте стихотворение</a:t>
            </a:r>
          </a:p>
          <a:p>
            <a:pPr algn="ctr"/>
            <a:r>
              <a:rPr lang="ru-RU" altLang="ru-RU" sz="4000" b="1" dirty="0" smtClean="0">
                <a:solidFill>
                  <a:schemeClr val="bg1"/>
                </a:solidFill>
                <a:latin typeface="Century Gothic" pitchFamily="34" charset="0"/>
              </a:rPr>
              <a:t>:</a:t>
            </a:r>
            <a:endParaRPr lang="ru-RU" altLang="ru-RU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472" y="1134607"/>
            <a:ext cx="80029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Федя и Костя рядом жили.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Вместе в школу ходили,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Зимой на санках катались с горки,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Весной цветы собирали на пригорке.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Однажды мама заболела у Кости,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был один, когда Федя забежал к нему в гости.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Должны были выписать его маму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Вместе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они убрались в доме.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Федя сбегал в магазин за хлебом,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Костя вынес мусор, стоявший за дверью.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была выполнена вся программа,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дверях показалась Костина мама!</a:t>
            </a:r>
          </a:p>
          <a:p>
            <a:pPr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Определите основную мысль текста.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Найдите в тексте родственные слова.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(горки, с горки, на пригорке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У вас есть друзья?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42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21719" y="-71901"/>
            <a:ext cx="9122281" cy="69299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419384"/>
              </p:ext>
            </p:extLst>
          </p:nvPr>
        </p:nvGraphicFramePr>
        <p:xfrm>
          <a:off x="713764" y="4810952"/>
          <a:ext cx="8229600" cy="192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6325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300004" y="260648"/>
            <a:ext cx="7891044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выделить родственные слова</a:t>
            </a:r>
            <a:r>
              <a:rPr lang="ru-RU" sz="2800" dirty="0"/>
              <a:t>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7620" y="4941168"/>
            <a:ext cx="88763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Однокоренные слова-это слова с одним и тем же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корнем.(</a:t>
            </a:r>
            <a:r>
              <a:rPr lang="kk-KZ" sz="2400" i="1" dirty="0">
                <a:latin typeface="Times New Roman" pitchFamily="18" charset="0"/>
                <a:cs typeface="Times New Roman" pitchFamily="18" charset="0"/>
              </a:rPr>
              <a:t>түбірлес сөздер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Форма одного и того же слова (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сөздің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түбірі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892797"/>
            <a:ext cx="6724650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57472" y="980728"/>
            <a:ext cx="87028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 научитесь различать родственные слова и формы одного и того же слова</a:t>
            </a:r>
          </a:p>
        </p:txBody>
      </p:sp>
    </p:spTree>
    <p:extLst>
      <p:ext uri="{BB962C8B-B14F-4D97-AF65-F5344CB8AC3E}">
        <p14:creationId xmlns:p14="http://schemas.microsoft.com/office/powerpoint/2010/main" val="5601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868</Words>
  <Application>Microsoft Office PowerPoint</Application>
  <PresentationFormat>Экран (4:3)</PresentationFormat>
  <Paragraphs>159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Comfortaa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60</cp:revision>
  <dcterms:created xsi:type="dcterms:W3CDTF">2020-07-18T05:19:20Z</dcterms:created>
  <dcterms:modified xsi:type="dcterms:W3CDTF">2024-12-05T07:34:51Z</dcterms:modified>
</cp:coreProperties>
</file>