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74" r:id="rId4"/>
    <p:sldId id="279" r:id="rId5"/>
    <p:sldId id="275" r:id="rId6"/>
    <p:sldId id="272" r:id="rId7"/>
    <p:sldId id="276" r:id="rId8"/>
    <p:sldId id="285" r:id="rId9"/>
    <p:sldId id="287" r:id="rId10"/>
    <p:sldId id="269" r:id="rId11"/>
    <p:sldId id="264" r:id="rId12"/>
    <p:sldId id="289" r:id="rId13"/>
    <p:sldId id="280" r:id="rId14"/>
    <p:sldId id="283" r:id="rId15"/>
    <p:sldId id="284" r:id="rId16"/>
    <p:sldId id="278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72;&#1076;&#1084;&#1080;&#1085;\Desktop\&#1056;&#1091;&#1089;&#1089;&#1082;&#1080;&#1081;%20&#1103;&#1079;&#1099;&#1082;.%20&#1063;&#1072;&#1089;&#1090;&#1080;%20&#1088;&#1077;&#1095;&#1080;.%20&#1048;&#1084;&#1103;%20&#1089;&#1091;&#1097;&#1077;&#1089;&#1090;&#1074;&#1080;&#1090;&#1077;&#1083;&#1100;&#1085;&#1086;&#1077;..mp4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72;&#1076;&#1084;&#1080;&#1085;\Downloads\&#1058;&#1072;&#1081;&#1084;&#1077;&#1088;%201%20&#1084;&#1080;&#1085;&#1091;&#1090;&#1072;.mp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\Downloads\30%20Second%20Timer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72;&#1076;&#1084;&#1080;&#1085;\Downloads\videoplayback%20(7).mp4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kk-KZ" altLang="ru-RU" sz="2500" b="1" dirty="0" smtClean="0">
                <a:latin typeface="Times New Roman" pitchFamily="18" charset="0"/>
                <a:cs typeface="Times New Roman" pitchFamily="18" charset="0"/>
              </a:rPr>
              <a:t>“Чем пахнут ремесла?”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kk-KZ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5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kk-KZ" altLang="ru-RU" sz="2500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24000" y="260648"/>
          <a:ext cx="609600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ЗАПОМНИТЕ!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Русский язык. Части речи. Имя существительное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1124744"/>
            <a:ext cx="750415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2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31671" y="339090"/>
            <a:ext cx="2151250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332657"/>
          <a:ext cx="7704856" cy="2931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4345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задания к стихотворению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790">
                <a:tc>
                  <a:txBody>
                    <a:bodyPr/>
                    <a:lstStyle/>
                    <a:p>
                      <a:pPr lvl="0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kk-KZ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Выпишите существительные из 1 четверостишия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969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Определите  количество одушевленных и неодушевленных существительных в 1-3 четверостишиях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kk-KZ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Каким существительным – собственным или нарицательным – является слово </a:t>
                      </a:r>
                      <a:r>
                        <a:rPr lang="kk-KZ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стекольщик</a:t>
                      </a:r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От какого слова оно образовано?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Таймер 1 минут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576392" y="5413720"/>
            <a:ext cx="2567608" cy="14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2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31671" y="339090"/>
            <a:ext cx="2151250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332657"/>
          <a:ext cx="7704856" cy="2869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4345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ПРЕДПОЛАГАЕМЫЕ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ОТВЕТЫ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790">
                <a:tc>
                  <a:txBody>
                    <a:bodyPr/>
                    <a:lstStyle/>
                    <a:p>
                      <a:pPr lvl="0"/>
                      <a:r>
                        <a:rPr lang="kk-KZ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Дела, запах, булочной, тестом, сдобой</a:t>
                      </a:r>
                      <a:endParaRPr lang="ru-RU" sz="18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Одушевленных существительных – 2, неодушевленных существительных – 12</a:t>
                      </a:r>
                      <a:endParaRPr lang="ru-RU" sz="20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Стекольщик – собственное существительное, образовано от слова стекло</a:t>
                      </a:r>
                      <a:endParaRPr lang="ru-RU" sz="24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4664"/>
            <a:ext cx="8372476" cy="1296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Соотнесите одушевлённые и неодушевлённые существительные.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484784"/>
          <a:ext cx="8001056" cy="3960440"/>
        </p:xfrm>
        <a:graphic>
          <a:graphicData uri="http://schemas.openxmlformats.org/drawingml/2006/table">
            <a:tbl>
              <a:tblPr/>
              <a:tblGrid>
                <a:gridCol w="3272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8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1.Булочник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А. орехом мускатным</a:t>
                      </a:r>
                      <a:endParaRPr lang="ru-RU" sz="20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0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2.Столяр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Б. рыбой и морем</a:t>
                      </a:r>
                      <a:endParaRPr lang="ru-RU" sz="20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0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3.Маляр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В.тестом и сдобой</a:t>
                      </a:r>
                      <a:endParaRPr lang="ru-RU" sz="20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0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4.Шофёр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никак</a:t>
                      </a:r>
                      <a:endParaRPr lang="ru-RU" sz="20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0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5.Кондитер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Д. свежей доской и стружкой</a:t>
                      </a:r>
                      <a:endParaRPr lang="ru-RU" sz="20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0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Доктор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Е. лекарством</a:t>
                      </a:r>
                      <a:endParaRPr lang="ru-RU" sz="20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0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 Рыбак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Ж. скипидаром и краской </a:t>
                      </a:r>
                      <a:endParaRPr lang="ru-RU" sz="20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0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 Бездельник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З. бензином</a:t>
                      </a:r>
                      <a:endParaRPr lang="ru-RU" sz="20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30 Second Time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52456" y="5737756"/>
            <a:ext cx="1991544" cy="112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Самопроверка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7572428" cy="4572032"/>
        </p:xfrm>
        <a:graphic>
          <a:graphicData uri="http://schemas.openxmlformats.org/drawingml/2006/table">
            <a:tbl>
              <a:tblPr/>
              <a:tblGrid>
                <a:gridCol w="3096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5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1.Булочник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А. орехом мускатным</a:t>
                      </a:r>
                      <a:endParaRPr lang="ru-RU" sz="24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2.Столяр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Б. рыбой и морем</a:t>
                      </a:r>
                      <a:endParaRPr lang="ru-RU" sz="24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3.Маляр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В.тестом и сдобой</a:t>
                      </a:r>
                      <a:endParaRPr lang="ru-RU" sz="24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4.Шофёр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никак</a:t>
                      </a:r>
                      <a:endParaRPr lang="ru-RU" sz="24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5.Кондитер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Д. свежей доской и стружкой</a:t>
                      </a:r>
                      <a:endParaRPr lang="ru-RU" sz="24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Доктор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Е. лекарством</a:t>
                      </a:r>
                      <a:endParaRPr lang="ru-RU" sz="24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 Рыбак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Ж. скипидаром и краской </a:t>
                      </a:r>
                      <a:endParaRPr lang="ru-RU" sz="24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 Бездельник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З. бензином</a:t>
                      </a:r>
                      <a:endParaRPr lang="ru-RU" sz="24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rot="16200000" flipH="1">
            <a:off x="2428860" y="1928802"/>
            <a:ext cx="114300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1928794" y="2571744"/>
            <a:ext cx="1785950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1714480" y="3429000"/>
            <a:ext cx="2214578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1857356" y="2500306"/>
            <a:ext cx="228601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285984" y="4786322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1821637" y="3178967"/>
            <a:ext cx="2714644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2285984" y="4143380"/>
            <a:ext cx="221457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1607323" y="4036223"/>
            <a:ext cx="228601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539552" y="339090"/>
            <a:ext cx="6948833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alt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машнеез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4365104"/>
          <a:ext cx="856895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Вывод: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Помните, все профессии хороши. Неважно, какую профессию выберет каждый из вас, лишь бы она была вам по душе. Счастлив тот человек, который занимается любимым делом, кто правильно выбрал себе профессию. О таком человеке говорят, что он на своём месте, у него золотые руки. Я желаю вам правильно выбрать свой путь. А чтобы быть мастером своего дела, нужно учиться чему-то новому, мы должны и в школе и дома.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Рисунок 9" descr="https://www.patientcareonline.com/sites/default/files/ThubmsUpDownNeutral_Opicobello_condensed_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2376264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572000" y="1024745"/>
            <a:ext cx="345638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Большой палец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-Большой палец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вверх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если вы уверены в том достигли поставленных целей и того, что от них ожидалось;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-Большой палец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сторону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если вы чувствуете, что достигли частичного успеха в достижении целей, но необходима еще работа;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-Большой палец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если вы думаете, что никак или мало продвинулись к цели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323838" y="339090"/>
            <a:ext cx="456691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УЧЕБНОЕ  ЗАДАНИЕ: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9552" y="1397000"/>
          <a:ext cx="799288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24088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Написать мини-сочинение на</a:t>
                      </a:r>
                      <a:r>
                        <a:rPr lang="ru-RU" sz="2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тему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«Кем я буду, когда вырасту?»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kk-KZ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Составьте синквейн к слову труд</a:t>
                      </a:r>
                      <a:endParaRPr lang="ru-RU" sz="2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Предполагаемый ответ: </a:t>
                      </a:r>
                      <a:endParaRPr lang="ru-RU" sz="2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Труд.</a:t>
                      </a:r>
                      <a:b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Упорный, добросовестный.</a:t>
                      </a:r>
                      <a:b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Справляться, добиваться, делать.</a:t>
                      </a:r>
                      <a:b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Требует физического и умственного напряжения.</a:t>
                      </a:r>
                      <a:b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Польза.</a:t>
                      </a:r>
                      <a:endParaRPr lang="ru-RU" sz="2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87624" y="5039821"/>
            <a:ext cx="66247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закрепить полученные знания, вы можете зайти на сайт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BilimLand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Всего доброго, ребята! До свидания!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5" y="1151879"/>
            <a:ext cx="69639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УРОКЕ: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  узнаете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итальянском  писателе Джанни Родари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-познакомитесь с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стихотворением Джанни Родари «Чем пахнут ремесла?».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 научитесь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43608" y="3569553"/>
            <a:ext cx="68407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понима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содержание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прослушанного стихотворения,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тему и основную мысль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текста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находить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существительные.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7" y="1334025"/>
            <a:ext cx="813690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Ребята, мы с вами поговорим о том, что является главным в жизни каждого человека. Даже вы, еще не совсем взрослые, наверное, уже задумывались, кем хотите стать, а именно какую выбрать профессию, ремесло? А ремесло – это и есть профессия, только ремесло-это слово устаревшее, сейчас его в речи употребляют редко, чаще профессия.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Ремёсла появились очень-очень давно в древних поселениях.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человек занимался каким-нибудь ремеслом, которому он учился с детства у своих родителей. От мастерства ремесленника зависело благополучие его семьи. Ремёсла, как и профессии, имели свои названия.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5" y="332656"/>
            <a:ext cx="432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СЕГОДНЯ НА УРОКЕ: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195736" y="1"/>
            <a:ext cx="5976664" cy="68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КОРОТКО ОБ АВТОРЕ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 творчество итальянского журналиста и писателя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Джанни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(1920 – 1980) проникнуто чувством радости об этом прекрасном, удивительном мире. Несмотря на трудное детство в бедной семье, задор и жизнерадостность наполняют большинство его сказок. Сам писатель считал, что детская книга должна быть веселой и яркой как игрушка. По мнению писателя игрушки и книги, могут научить детей тому, чему иначе они не смогут научиться. Причем в каждой книге должна быть какая-нибудь неожиданная выдумка. Этого и добивался он в своих произведениях.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Добрые и мудрые сказки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Джанни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искрятся фантазией и весельем, и в то же время отражают реальную жизнь. Это происходит благодаря удивительному мастерству автора и его природному, итальянскому оптимизму и жизнелюбию. Именно поэтому его книги уже на протяжении многих лет очень любимы маленькими читателями и вызывают у них неослабевающий интерес.</a:t>
            </a: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6752"/>
            <a:ext cx="8348957" cy="1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336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192405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2656"/>
            <a:ext cx="193172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988840"/>
            <a:ext cx="192618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996952"/>
            <a:ext cx="33909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332657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ПРОГНОЗИРОВАНИЕ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Посмотрите на картины. Кто знает название ремесел, изображенных на картинках?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95536" y="4005064"/>
          <a:ext cx="180020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ГОНЧАР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652120" y="2492896"/>
          <a:ext cx="172819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КУЗНЕЦ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95736" y="4869160"/>
          <a:ext cx="21602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САПОЖНИК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652120" y="5276056"/>
          <a:ext cx="295232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ТКАЧИХА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23528" y="5820630"/>
            <a:ext cx="77508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 связаны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 ремесел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нашей темой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188640"/>
          <a:ext cx="777686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Послушайте стихотворение Джанни Родари “Чем пахнут ремесла?”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videoplayback (7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079739"/>
            <a:ext cx="8496944" cy="494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1793216" y="384104"/>
            <a:ext cx="5557567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white"/>
                </a:solidFill>
                <a:latin typeface="Century Gothic" pitchFamily="34" charset="0"/>
              </a:rPr>
              <a:t>Тематический словарь урока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00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СЛОВАРЬ УРОКА</a:t>
            </a:r>
          </a:p>
          <a:p>
            <a:endPara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Ремесло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профессия, занятие</a:t>
            </a:r>
          </a:p>
          <a:p>
            <a: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Сдоба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сладкая выпечка</a:t>
            </a:r>
          </a:p>
          <a:p>
            <a: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Стружка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кусочки дерева, срезанные ножом</a:t>
            </a:r>
          </a:p>
          <a:p>
            <a: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Мускатный орех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специя, применяемая в кулинарии</a:t>
            </a:r>
          </a:p>
          <a:p>
            <a: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Лодырь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лентяй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1793216" y="384104"/>
            <a:ext cx="5557567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white"/>
                </a:solidFill>
                <a:latin typeface="Century Gothic" pitchFamily="34" charset="0"/>
              </a:rPr>
              <a:t>Тематический словарь урока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3" y="332656"/>
            <a:ext cx="7200800" cy="1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чем это стихотворение?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536" y="1087325"/>
            <a:ext cx="84969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Предполагаемые ответы: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аждый человек, занятый производством каких-то вещей, и место, где он работает, имеют свой, специфический запах.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ам, где пекут хлеб и булки, пахнет сдобным тестом. В мастерской, где работают столяры, пахнет свежеструганной деревянной доской. Маляры пахнут краской и скипидаром. Шофер пахнет, как его машина, - бензином и машинным маслом. От доктора исходит запах лекарств, а от крестьянина - запах рыхлой земли. А одежда рыбака, конечно, пропахла рыбой. И только безделье, убежден автор стихотворения, никак не пахнет. И сколько бы ни поливал себя духами человек, проводящий свои дни в лени и бездействии, запах у него скверный - именно потому, что он не имеет запаха!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67543" y="764704"/>
            <a:ext cx="7776865" cy="137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Определите тему и сформулируйте свой заголовок к стихотворению</a:t>
            </a:r>
          </a:p>
          <a:p>
            <a:pPr algn="ctr"/>
            <a:endParaRPr lang="ru-RU" altLang="ru-RU" sz="2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1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3568" y="2527902"/>
            <a:ext cx="78488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Предполагаемые ответы: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достоин уважения только тот человек,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который трудится;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запахи профессии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972</Words>
  <Application>Microsoft Office PowerPoint</Application>
  <PresentationFormat>Экран (4:3)</PresentationFormat>
  <Paragraphs>135</Paragraphs>
  <Slides>17</Slides>
  <Notes>15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Comfortaa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Самопроверка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33</cp:revision>
  <dcterms:created xsi:type="dcterms:W3CDTF">2020-07-18T05:19:20Z</dcterms:created>
  <dcterms:modified xsi:type="dcterms:W3CDTF">2024-12-03T16:17:00Z</dcterms:modified>
</cp:coreProperties>
</file>