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2" r:id="rId3"/>
    <p:sldId id="279" r:id="rId4"/>
    <p:sldId id="280" r:id="rId5"/>
    <p:sldId id="281" r:id="rId6"/>
    <p:sldId id="282" r:id="rId7"/>
    <p:sldId id="259" r:id="rId8"/>
    <p:sldId id="260" r:id="rId9"/>
    <p:sldId id="275" r:id="rId10"/>
    <p:sldId id="276" r:id="rId11"/>
    <p:sldId id="262" r:id="rId12"/>
    <p:sldId id="268" r:id="rId13"/>
    <p:sldId id="264" r:id="rId14"/>
    <p:sldId id="278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71349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04186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28409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442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1144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1144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203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606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98073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84608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81066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bilimland.kz/ru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kk-KZ" altLang="ru-RU" sz="2500" b="1" dirty="0" smtClean="0">
                <a:latin typeface="Times New Roman" pitchFamily="18" charset="0"/>
                <a:cs typeface="Times New Roman" pitchFamily="18" charset="0"/>
              </a:rPr>
              <a:t>Литературная сказка</a:t>
            </a:r>
            <a:endParaRPr lang="kk-KZ" altLang="ru-RU" sz="25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язык и литература.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5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215338" y="5643578"/>
            <a:ext cx="837712" cy="7637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3315557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545818"/>
              </p:ext>
            </p:extLst>
          </p:nvPr>
        </p:nvGraphicFramePr>
        <p:xfrm>
          <a:off x="714347" y="1271130"/>
          <a:ext cx="7804588" cy="28041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66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5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Маленьк</a:t>
                      </a:r>
                      <a:r>
                        <a:rPr lang="ru-RU" sz="32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ую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девочку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Прям</a:t>
                      </a: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ой</a:t>
                      </a:r>
                      <a:endParaRPr lang="ru-RU" sz="3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дорогой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Длинн</a:t>
                      </a: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ую</a:t>
                      </a:r>
                      <a:endParaRPr lang="ru-RU" sz="3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тропинку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Весёл</a:t>
                      </a: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ых</a:t>
                      </a:r>
                      <a:endParaRPr lang="ru-RU" sz="3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песен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Спел</a:t>
                      </a:r>
                      <a:r>
                        <a:rPr lang="ru-RU" sz="32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ую</a:t>
                      </a:r>
                      <a:endParaRPr lang="ru-RU" sz="3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ягоду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142844" y="285728"/>
            <a:ext cx="778674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Правильные варианты ответов задания №1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2527772" y="285728"/>
            <a:ext cx="470852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 №2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04" y="1034943"/>
            <a:ext cx="8558276" cy="5251577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текст. Определите тему и идею отрывка. Составьте «толстый» вопрос. Найдите прилагательные-антонимы и синонимы. Определите род, число и падеж выделенных словосочетаний.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Вдруг из чащи тростника выплыли три чудных белых лебедя. Они плыли так легко и плавно, точно скользили по воде. Утёнок узнал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красивых птиц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 его охватила какая-то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странная грусть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Полечу-ка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этим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царственным птицам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они, наверное, убьют меня за то, что я, такой безобразный, осмелился приблизиться к ним, ну и пусть! Лучше быть убитыми ими, чем сносить щипки кур и гусей, толчки птичницы да терпеть холод и голод зимою».</a:t>
            </a: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0" y="285728"/>
            <a:ext cx="821533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Правильные  варианты  ответов задания №2 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142984"/>
            <a:ext cx="878687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1.Тема отрывка : Встреча с красивыми птицами.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Идея отрывка: Под невзрачной внешней оболочкой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может скрываться добрая и чистая душа.</a:t>
            </a:r>
          </a:p>
          <a:p>
            <a:pPr marL="514350" indent="-51435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3.Как вы думаете, почему утёнку стало грустно, когда </a:t>
            </a:r>
          </a:p>
          <a:p>
            <a:pPr marL="514350" indent="-51435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он увидел красивых птиц?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Прилагательные-антонимы: красивый – безобразный,       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прилагательные-синонимы: красивый, царственный.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Красивых птиц –мн. ч.,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род.п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Странная грусть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жен.род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ед.ч., им.п.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К  царственным птицам –мн.ч.,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тв.п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5929330"/>
            <a:ext cx="2056586" cy="47799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31671" y="339090"/>
            <a:ext cx="2151250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313132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Подумайте и ответьте  на вопросы:</a:t>
            </a:r>
          </a:p>
          <a:p>
            <a:pPr algn="ctr"/>
            <a:endParaRPr lang="ru-RU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Опишите 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глаголами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что вы делали сегодня на уроке?</a:t>
            </a:r>
          </a:p>
          <a:p>
            <a:pPr marL="514350" indent="-514350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Опишите 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прилагательными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какие вы были сегодня на уроке?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Опишите 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существительными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кем вы были на уроке?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643175" y="339090"/>
            <a:ext cx="4490016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4759134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pPr lvl="0"/>
            <a:endParaRPr lang="ru-RU" sz="2800" dirty="0" smtClean="0"/>
          </a:p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закрепления полученных знаний, зайдите на сайт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https://bilimland.kz/ru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Укажите верные (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или  неверные  (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ответы на странице 12.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6437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715016"/>
            <a:ext cx="642910" cy="6923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 smtClean="0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793216" y="384104"/>
            <a:ext cx="16192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57158" y="6500834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214282" y="1500174"/>
            <a:ext cx="8715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узнаете: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что такое литературная сказка;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чем отличается 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литературная сказка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народной ;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научитесь: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согласовывать  прилагательные с существительными в роде, числе и падеже;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определять окончания прилагательных по вопросительному слову;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находить синонимы и антонимы.</a:t>
            </a:r>
          </a:p>
          <a:p>
            <a:pPr>
              <a:buFontTx/>
              <a:buChar char="-"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57422" y="285728"/>
            <a:ext cx="38576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  <a:endParaRPr 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6437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715016"/>
            <a:ext cx="642910" cy="6923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 smtClean="0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428728" y="384104"/>
            <a:ext cx="5948858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Тематический словарь урока</a:t>
            </a:r>
            <a:endParaRPr lang="ru-RU" altLang="ru-RU" sz="3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402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-литературная сказка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-художественная литература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-склонение 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-имя прилагательное</a:t>
            </a:r>
          </a:p>
          <a:p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57158" y="6500834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6437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715016"/>
            <a:ext cx="642910" cy="6923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 smtClean="0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793216" y="384104"/>
            <a:ext cx="462968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Рассмотрите   картинки</a:t>
            </a:r>
            <a:endParaRPr lang="ru-RU" altLang="ru-RU" sz="3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106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57158" y="6500834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" name="Picture 10" descr="C:\Users\Айгуль\Desktop\ссс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000108"/>
            <a:ext cx="2143140" cy="1928826"/>
          </a:xfrm>
          <a:prstGeom prst="rect">
            <a:avLst/>
          </a:prstGeom>
          <a:noFill/>
        </p:spPr>
      </p:pic>
      <p:pic>
        <p:nvPicPr>
          <p:cNvPr id="11" name="Picture 4" descr="C:\Users\Айгуль\Desktop\тыкв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1000108"/>
            <a:ext cx="1665288" cy="1714512"/>
          </a:xfrm>
          <a:prstGeom prst="rect">
            <a:avLst/>
          </a:prstGeom>
          <a:noFill/>
        </p:spPr>
      </p:pic>
      <p:pic>
        <p:nvPicPr>
          <p:cNvPr id="12" name="Picture 3" descr="C:\Users\Айгуль\Desktop\сапоги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1000108"/>
            <a:ext cx="1571636" cy="1785950"/>
          </a:xfrm>
          <a:prstGeom prst="rect">
            <a:avLst/>
          </a:prstGeom>
          <a:noFill/>
        </p:spPr>
      </p:pic>
      <p:pic>
        <p:nvPicPr>
          <p:cNvPr id="13" name="Picture 7" descr="C:\Users\Айгуль\Desktop\санки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1071546"/>
            <a:ext cx="1500198" cy="150019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57158" y="3143248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Вопросы для обсуждения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Что вы видите?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Эти предметы можно назвать сказочными? Почему?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Угадайте, из какой сказки каждый предмет?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Какую роль они сыграли в сказке?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Назовите авторов этих сказок?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6437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715016"/>
            <a:ext cx="642910" cy="6923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 smtClean="0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793216" y="384104"/>
            <a:ext cx="535055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Примерные   ответы</a:t>
            </a:r>
            <a:endParaRPr lang="ru-RU" altLang="ru-RU" sz="3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106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57158" y="6500834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Прямоугольник 14"/>
          <p:cNvSpPr/>
          <p:nvPr/>
        </p:nvSpPr>
        <p:spPr>
          <a:xfrm>
            <a:off x="357158" y="1357298"/>
            <a:ext cx="83582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Правильно, это предметы из сказок. Они наделены волшебной  силой.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Хрустальная туфелька и карета из тыквы  из сказки «Золушка». Туфелька и карета помогли Золушке стать счастливой.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Сапоги из сказки «Кот в сапогах» помогли хозяину кота стать богатым. 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Санки из сказки «Снежная королева» увезли Кая в снежное королевство.</a:t>
            </a: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6437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715016"/>
            <a:ext cx="642910" cy="6923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 smtClean="0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14282" y="384104"/>
            <a:ext cx="778674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Познакомьтесь с авторами этих сказок</a:t>
            </a:r>
            <a:endParaRPr lang="ru-RU" altLang="ru-RU" sz="32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106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57158" y="6500834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" name="Рисунок 1" descr="андерсен — коп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285860"/>
            <a:ext cx="3643338" cy="335758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85720" y="4071942"/>
            <a:ext cx="4000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Ганс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Христиан   Андерсен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" descr="шшш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1285860"/>
            <a:ext cx="3533779" cy="371477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5857884" y="4143380"/>
            <a:ext cx="2357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Шарль Перро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5643578"/>
            <a:ext cx="2147536" cy="7637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785786" y="444913"/>
            <a:ext cx="7764783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СКАЗКИ</a:t>
            </a:r>
            <a:endParaRPr lang="ru-RU" alt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1033981"/>
          <a:ext cx="8429684" cy="5396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7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318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Народная                 Литературная 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969" marR="5196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18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Автор </a:t>
                      </a:r>
                      <a:r>
                        <a:rPr lang="ru-RU" sz="2200" dirty="0" smtClean="0">
                          <a:latin typeface="Times New Roman"/>
                          <a:ea typeface="Times New Roman"/>
                          <a:cs typeface="Times New Roman"/>
                        </a:rPr>
                        <a:t>–народ.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Автор –конкретное </a:t>
                      </a:r>
                      <a:r>
                        <a:rPr lang="ru-RU" sz="2200" dirty="0" smtClean="0">
                          <a:latin typeface="Times New Roman"/>
                          <a:ea typeface="Times New Roman"/>
                          <a:cs typeface="Times New Roman"/>
                        </a:rPr>
                        <a:t>лицо.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80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200" dirty="0" smtClean="0">
                          <a:latin typeface="Times New Roman"/>
                          <a:ea typeface="Times New Roman"/>
                          <a:cs typeface="Times New Roman"/>
                        </a:rPr>
                        <a:t>2. Существует </a:t>
                      </a: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в устной </a:t>
                      </a:r>
                      <a:r>
                        <a:rPr lang="ru-RU" sz="2200" dirty="0" smtClean="0">
                          <a:latin typeface="Times New Roman"/>
                          <a:ea typeface="Times New Roman"/>
                          <a:cs typeface="Times New Roman"/>
                        </a:rPr>
                        <a:t>форме.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Создаётся в письменной форме. 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77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2200" dirty="0" smtClean="0">
                          <a:latin typeface="Times New Roman"/>
                          <a:ea typeface="Times New Roman"/>
                          <a:cs typeface="Times New Roman"/>
                        </a:rPr>
                        <a:t>. Каждая </a:t>
                      </a: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сказка существует в нескольких вариантах. Рассказчик может вносить изменения.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Внесение изменений не </a:t>
                      </a:r>
                      <a:r>
                        <a:rPr lang="ru-RU" sz="22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допускается.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009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200" dirty="0" smtClean="0">
                          <a:latin typeface="Times New Roman"/>
                          <a:ea typeface="Times New Roman"/>
                          <a:cs typeface="Times New Roman"/>
                        </a:rPr>
                        <a:t>4. Время </a:t>
                      </a: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создания определить невозможно.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Время создания сказки известно.</a:t>
                      </a:r>
                      <a:endParaRPr lang="ru-RU" sz="2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44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5. Народная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сказка ограничивается определённым жанром: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-волшебная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-бытовая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-сказки о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животных.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Не ограничивается определённым жанром: включает в себя черты и бытовой, и волшебной, и сказки о животных, и даже фантастику.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69" marR="5196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57158" y="6500834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5643578"/>
            <a:ext cx="2056586" cy="7637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 smtClean="0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500034" y="423316"/>
            <a:ext cx="810726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Повторение  теоретического материала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370593" y="1021286"/>
            <a:ext cx="8473404" cy="81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 anchor="ctr">
            <a:spAutoFit/>
          </a:bodyPr>
          <a:lstStyle>
            <a:lvl1pPr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just">
              <a:spcAft>
                <a:spcPts val="1000"/>
              </a:spcAft>
              <a:tabLst>
                <a:tab pos="1076325" algn="l"/>
              </a:tabLst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узнать, какое  окончание пишется у прилагательного, нужно:</a:t>
            </a: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0034" y="1916832"/>
            <a:ext cx="814393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Определить, к какому существительному относится  прилагательное;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род, число и падеж этого существительного и прилагательного;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Поставить  для проверки вопросительное слово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(какой?) для прилагательных мужского рода, (какая?) - для женского рода, (какое?) - для среднего рода, (какие?) – для множественного числа.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Окончание прилагательного должно соответствовать окончанию вопросительного слова.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5786454"/>
            <a:ext cx="2056586" cy="6208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3315557"/>
          <a:ext cx="8229600" cy="192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76325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85720" y="1151878"/>
            <a:ext cx="8858280" cy="1188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точек вставьте правильные окончания   прилагательных, используя вопросительные слова и согласуя их с существительными в роде, числе и падеже.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759373"/>
              </p:ext>
            </p:extLst>
          </p:nvPr>
        </p:nvGraphicFramePr>
        <p:xfrm>
          <a:off x="705156" y="2708920"/>
          <a:ext cx="7823282" cy="28041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84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2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5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Маленьк</a:t>
                      </a:r>
                      <a:r>
                        <a:rPr lang="ru-RU" sz="3200" b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  <a:endParaRPr lang="ru-RU" sz="32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девочку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Прям…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дорогой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Длинн</a:t>
                      </a: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тропинку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Весёл…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песен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Спел…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ягоду</a:t>
                      </a:r>
                      <a:endParaRPr lang="ru-RU" sz="32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2428861" y="285728"/>
            <a:ext cx="4433154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Практическое задание №1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642</Words>
  <Application>Microsoft Office PowerPoint</Application>
  <PresentationFormat>Экран (4:3)</PresentationFormat>
  <Paragraphs>152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Century Gothic</vt:lpstr>
      <vt:lpstr>Comfortaa</vt:lpstr>
      <vt:lpstr>Open Sans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65</cp:revision>
  <dcterms:created xsi:type="dcterms:W3CDTF">2020-07-18T05:19:20Z</dcterms:created>
  <dcterms:modified xsi:type="dcterms:W3CDTF">2024-12-05T08:03:39Z</dcterms:modified>
</cp:coreProperties>
</file>