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7" r:id="rId4"/>
    <p:sldId id="272" r:id="rId5"/>
    <p:sldId id="259" r:id="rId6"/>
    <p:sldId id="274" r:id="rId7"/>
    <p:sldId id="276" r:id="rId8"/>
    <p:sldId id="260" r:id="rId9"/>
    <p:sldId id="262" r:id="rId10"/>
    <p:sldId id="278" r:id="rId11"/>
    <p:sldId id="279" r:id="rId12"/>
    <p:sldId id="281" r:id="rId13"/>
    <p:sldId id="280" r:id="rId14"/>
    <p:sldId id="268" r:id="rId15"/>
    <p:sldId id="275" r:id="rId16"/>
    <p:sldId id="269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0062" autoAdjust="0"/>
  </p:normalViewPr>
  <p:slideViewPr>
    <p:cSldViewPr>
      <p:cViewPr varScale="1">
        <p:scale>
          <a:sx n="69" d="100"/>
          <a:sy n="69" d="100"/>
        </p:scale>
        <p:origin x="1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7134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8442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81066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54585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42030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89074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5090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71606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9807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30451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0418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84608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2840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« Шаги великана</a:t>
            </a: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»</a:t>
            </a:r>
            <a:endParaRPr lang="ru-RU" altLang="ru-RU" sz="2500" b="1" dirty="0" smtClean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979993" cy="284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738412" cy="32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4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63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64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32848" cy="377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3" y="4077072"/>
            <a:ext cx="3816424" cy="241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4932040" y="4767826"/>
            <a:ext cx="3888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Арина Родионовна Яковлева – няня Пушкина</a:t>
            </a:r>
          </a:p>
        </p:txBody>
      </p:sp>
    </p:spTree>
    <p:extLst>
      <p:ext uri="{BB962C8B-B14F-4D97-AF65-F5344CB8AC3E}">
        <p14:creationId xmlns:p14="http://schemas.microsoft.com/office/powerpoint/2010/main" val="142471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6290" y="0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3362713" y="423316"/>
            <a:ext cx="2151250" cy="5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E3D591-86B4-4376-A966-1885CD79370A}"/>
              </a:ext>
            </a:extLst>
          </p:cNvPr>
          <p:cNvSpPr/>
          <p:nvPr/>
        </p:nvSpPr>
        <p:spPr>
          <a:xfrm>
            <a:off x="1412540" y="1604138"/>
            <a:ext cx="67785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узнал, открыл для себя…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Научился, смог…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 похвалить себя…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4D097944-8E0D-4C01-8120-144DF2A44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01482"/>
            <a:ext cx="3044672" cy="19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2088"/>
            <a:ext cx="9188797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38708"/>
              </p:ext>
            </p:extLst>
          </p:nvPr>
        </p:nvGraphicFramePr>
        <p:xfrm>
          <a:off x="492495" y="3808488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3497845" y="288016"/>
            <a:ext cx="2510259" cy="6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4000" b="1" dirty="0">
                <a:solidFill>
                  <a:schemeClr val="bg1"/>
                </a:solidFill>
                <a:latin typeface="Century Gothic" pitchFamily="34" charset="0"/>
              </a:rPr>
              <a:t>Кластер: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670DF3-2494-4ED4-B2CA-D1117D8C5568}"/>
              </a:ext>
            </a:extLst>
          </p:cNvPr>
          <p:cNvSpPr/>
          <p:nvPr/>
        </p:nvSpPr>
        <p:spPr>
          <a:xfrm>
            <a:off x="1211844" y="1161364"/>
            <a:ext cx="63844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Нарисуйте в середине листа солнце и его лучи. Это кластер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англ. cluster — «скопление», «пучок», «созвездие») 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</a:t>
            </a:r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смысловых единиц текста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схемы.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 кластер на тему «Герои сказок Пушкина»</a:t>
            </a:r>
            <a:endParaRPr lang="x-none" dirty="0"/>
          </a:p>
        </p:txBody>
      </p:sp>
      <p:pic>
        <p:nvPicPr>
          <p:cNvPr id="15" name="Picture 2" descr="ᐈ Веселое солнце векторные картинки, иллюстрации солнце веселое ...">
            <a:extLst>
              <a:ext uri="{FF2B5EF4-FFF2-40B4-BE49-F238E27FC236}">
                <a16:creationId xmlns:a16="http://schemas.microsoft.com/office/drawing/2014/main" id="{BCF6281A-68D5-4A2E-8472-FA489AEF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48" y="4041806"/>
            <a:ext cx="3666154" cy="194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4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19713"/>
            <a:ext cx="9235631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Прямоугольник 9"/>
          <p:cNvSpPr>
            <a:spLocks noChangeArrowheads="1"/>
          </p:cNvSpPr>
          <p:nvPr/>
        </p:nvSpPr>
        <p:spPr bwMode="auto">
          <a:xfrm>
            <a:off x="2799642" y="339090"/>
            <a:ext cx="3615305" cy="60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4D908-F81A-413B-A936-789A1A7E4589}"/>
              </a:ext>
            </a:extLst>
          </p:cNvPr>
          <p:cNvSpPr/>
          <p:nvPr/>
        </p:nvSpPr>
        <p:spPr>
          <a:xfrm>
            <a:off x="1115616" y="1248064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Выпишите из текста о Пушкине в два столбика имена прилагательные женского рода и имена прилагательные мужского рода вместе с существительными. Обозначьте окончание. Укажите падеж.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x-none" b="1" dirty="0"/>
          </a:p>
        </p:txBody>
      </p:sp>
      <p:pic>
        <p:nvPicPr>
          <p:cNvPr id="12" name="Picture 4" descr="Картинки по запросу скачать картинку книги бесплатно">
            <a:extLst>
              <a:ext uri="{FF2B5EF4-FFF2-40B4-BE49-F238E27FC236}">
                <a16:creationId xmlns:a16="http://schemas.microsoft.com/office/drawing/2014/main" id="{0CA82C89-3274-4965-BC09-494E173F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41" y="4123794"/>
            <a:ext cx="2250875" cy="158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9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Прямоугольник 15"/>
          <p:cNvSpPr/>
          <p:nvPr/>
        </p:nvSpPr>
        <p:spPr>
          <a:xfrm>
            <a:off x="611560" y="908720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изменяются  прилагательные мужского рода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анализировать содержание сказок, определяя тему и основную идею;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словесно представлять  портрет поэта на основе прочитанного;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описывать героев сказок, используя имена прилагательные;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определять падеж  прилагательных в словосочетаниях;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и прилагательные, правильно согласовывая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роде, числе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падеже.</a:t>
            </a:r>
            <a:endParaRPr lang="ru-RU" sz="2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63284" y="60172"/>
            <a:ext cx="9080716" cy="7059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021038" y="463639"/>
            <a:ext cx="5579689" cy="45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эпиграф урока: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755576" y="1289953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FD9C56-A532-4F4A-9AA6-35AFC5337A01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DFC412-965D-454C-A877-D093A81B0306}"/>
              </a:ext>
            </a:extLst>
          </p:cNvPr>
          <p:cNvSpPr/>
          <p:nvPr/>
        </p:nvSpPr>
        <p:spPr>
          <a:xfrm>
            <a:off x="448369" y="1302372"/>
            <a:ext cx="7930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чтить тебя привыкли с детских лет,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 нам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твой образ  благородный;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Плещеев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Эти слова поэт посвятил Александру Сергеевичу Пушкину. 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вы знаете о Пушкине?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понимаете значение слов чтить, образ благородный.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52993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25202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7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1793216" y="384104"/>
            <a:ext cx="5557567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Тематический словарь урока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397520" y="1684110"/>
            <a:ext cx="8348957" cy="25431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Великий русский поэт Пушкин  (1799 -1837), которого знает и любит весь мир, прожил всего тридцать семь лет. Но он шёл  «шагами великана», как говорил о нём известный поэт К. Рылеев.  Пушкин оставил нам больше тысячи стихотворений, поэмы, сказки, романы, повести, рассказы.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Слово </a:t>
            </a:r>
            <a:r>
              <a:rPr lang="ru-RU" alt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чтить</a:t>
            </a:r>
            <a:r>
              <a:rPr lang="ru-RU" altLang="ru-RU" sz="20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означает относиться к кому-чему-нибудь с глубоким уважением и любовью.</a:t>
            </a:r>
          </a:p>
          <a:p>
            <a:r>
              <a:rPr lang="ru-RU" altLang="ru-RU" sz="20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0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 благородный </a:t>
            </a:r>
            <a:r>
              <a:rPr lang="ru-RU" altLang="ru-RU" sz="2000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означает </a:t>
            </a:r>
            <a:r>
              <a:rPr lang="ru-RU" alt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честный и открытый, исключительный</a:t>
            </a:r>
            <a:endParaRPr lang="ru-RU" altLang="ru-RU" sz="2000" i="1" u="sng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62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E77DE-25EC-4E3F-A480-D81C8DE76EAE}"/>
              </a:ext>
            </a:extLst>
          </p:cNvPr>
          <p:cNvSpPr/>
          <p:nvPr/>
        </p:nvSpPr>
        <p:spPr>
          <a:xfrm>
            <a:off x="323528" y="1151879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строки из сказки Александра Сергеевича Пушкина «Сказка о рыбаке и рыбке». 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Воротился старик ко старухе,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Рассказал ей великое чудо.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сегодня поймал было рыбку,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Золотую рыбку, не простую…»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18" y="3290444"/>
            <a:ext cx="4158646" cy="23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6698" y="-18392"/>
            <a:ext cx="8964488" cy="6640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329572" y="266221"/>
            <a:ext cx="8696957" cy="38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Вспомните , какими были герои из сказки «О рыбаке и рыбке»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6487"/>
            <a:ext cx="4824536" cy="372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51880"/>
            <a:ext cx="3455597" cy="371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5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9641" y="128147"/>
            <a:ext cx="9104359" cy="64563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369110"/>
              </p:ext>
            </p:extLst>
          </p:nvPr>
        </p:nvGraphicFramePr>
        <p:xfrm>
          <a:off x="713764" y="4810952"/>
          <a:ext cx="8229600" cy="192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076325" algn="l"/>
                        </a:tabLs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00004" y="260648"/>
            <a:ext cx="7891044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Практическое задание №1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97059E8-82B6-43E6-BF37-A660D8C03597}"/>
              </a:ext>
            </a:extLst>
          </p:cNvPr>
          <p:cNvSpPr/>
          <p:nvPr/>
        </p:nvSpPr>
        <p:spPr>
          <a:xfrm>
            <a:off x="300004" y="5504170"/>
            <a:ext cx="804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90" y="1168344"/>
            <a:ext cx="7291456" cy="35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7504" y="8188"/>
            <a:ext cx="8928992" cy="66323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575D19-CD31-4F0E-A289-495BEACC2BD4}"/>
              </a:ext>
            </a:extLst>
          </p:cNvPr>
          <p:cNvSpPr/>
          <p:nvPr/>
        </p:nvSpPr>
        <p:spPr>
          <a:xfrm>
            <a:off x="548396" y="455347"/>
            <a:ext cx="7356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2" y="1405633"/>
            <a:ext cx="7248451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7291456" cy="15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0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07504" y="0"/>
            <a:ext cx="9036496" cy="6564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717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911B8CC8-BCC4-420D-87EE-02BC376945E1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717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Прямоугольник 9"/>
          <p:cNvSpPr>
            <a:spLocks noChangeArrowheads="1"/>
          </p:cNvSpPr>
          <p:nvPr/>
        </p:nvSpPr>
        <p:spPr bwMode="auto">
          <a:xfrm>
            <a:off x="2123728" y="423316"/>
            <a:ext cx="5112568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Практическое задание №2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04" y="1158123"/>
            <a:ext cx="8276668" cy="511818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7EC7F0-E6CA-42F5-831C-87FBD38258C4}"/>
              </a:ext>
            </a:extLst>
          </p:cNvPr>
          <p:cNvSpPr/>
          <p:nvPr/>
        </p:nvSpPr>
        <p:spPr>
          <a:xfrm>
            <a:off x="3065991" y="925794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x-none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04" y="997745"/>
            <a:ext cx="7800388" cy="2071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393" y="3068960"/>
            <a:ext cx="4326296" cy="305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6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411</Words>
  <Application>Microsoft Office PowerPoint</Application>
  <PresentationFormat>Экран (4:3)</PresentationFormat>
  <Paragraphs>69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Comfortaa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87</cp:revision>
  <dcterms:created xsi:type="dcterms:W3CDTF">2020-07-18T05:19:20Z</dcterms:created>
  <dcterms:modified xsi:type="dcterms:W3CDTF">2024-12-06T15:12:35Z</dcterms:modified>
</cp:coreProperties>
</file>