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82" d="100"/>
          <a:sy n="82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endParaRPr lang="ru-RU" sz="1400" b="1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>
              <a:solidFill>
                <a:srgbClr val="333333"/>
              </a:solidFill>
              <a:latin typeface="Times New Roman"/>
            </a:endParaRPr>
          </a:p>
          <a:p>
            <a:endParaRPr lang="ru-RU" sz="1400" b="1" dirty="0" smtClean="0">
              <a:solidFill>
                <a:srgbClr val="333333"/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/>
              </a:rPr>
              <a:t>Тема </a:t>
            </a:r>
            <a:r>
              <a:rPr lang="ru-RU" sz="2000" b="1" dirty="0">
                <a:solidFill>
                  <a:srgbClr val="333333"/>
                </a:solidFill>
                <a:latin typeface="Times New Roman"/>
              </a:rPr>
              <a:t>урока: 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/>
              </a:rPr>
              <a:t>Сказки о художниках</a:t>
            </a:r>
            <a:endParaRPr lang="en-US" sz="2000" dirty="0" smtClean="0">
              <a:solidFill>
                <a:srgbClr val="333333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/>
              </a:rPr>
              <a:t>5 </a:t>
            </a:r>
            <a:r>
              <a:rPr lang="ru-RU" sz="2000" dirty="0">
                <a:solidFill>
                  <a:srgbClr val="333333"/>
                </a:solidFill>
                <a:latin typeface="Times New Roman"/>
              </a:rPr>
              <a:t>класс </a:t>
            </a:r>
          </a:p>
          <a:p>
            <a:endParaRPr lang="kk-KZ" dirty="0" smtClean="0"/>
          </a:p>
          <a:p>
            <a:endParaRPr lang="ru-RU" altLang="ru-RU" sz="18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endParaRPr lang="ru-RU" dirty="0"/>
          </a:p>
        </p:txBody>
      </p:sp>
      <p:cxnSp>
        <p:nvCxnSpPr>
          <p:cNvPr id="6" name="Google Shape;77;p1"/>
          <p:cNvCxnSpPr>
            <a:cxnSpLocks noChangeShapeType="1"/>
          </p:cNvCxnSpPr>
          <p:nvPr/>
        </p:nvCxnSpPr>
        <p:spPr bwMode="auto">
          <a:xfrm>
            <a:off x="683568" y="6093296"/>
            <a:ext cx="7992888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25;p4"/>
          <p:cNvCxnSpPr>
            <a:cxnSpLocks noChangeShapeType="1"/>
          </p:cNvCxnSpPr>
          <p:nvPr/>
        </p:nvCxnSpPr>
        <p:spPr bwMode="auto">
          <a:xfrm>
            <a:off x="971600" y="6237312"/>
            <a:ext cx="7524836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346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Спишите, раскрывая скобки и вставляя личные местоимения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 нужной падежной форме.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Убежал от кого? (от меня),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подбежал к кому? (я),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слышал кого? (я), поговорил с кем? (я), думал о ком? (я);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опоздал из –  за кого? ( из – за тебя),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подошел к кому? (ты), увидел кого? (ты), встретился с кем? (ты), подумал о ком? (ты)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395536" y="6093296"/>
            <a:ext cx="828092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11560" y="6237312"/>
            <a:ext cx="784887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165304"/>
            <a:ext cx="828092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83568" y="6309320"/>
            <a:ext cx="784887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51520" y="1513091"/>
            <a:ext cx="87129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Проверь себя</a:t>
            </a:r>
          </a:p>
          <a:p>
            <a:endParaRPr lang="ru-RU" sz="27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Убежал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 кого? (от меня),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подбежал к кому?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 ко мне),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услышал кого?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(меня),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поговорил с кем?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(со мной),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думал о ком?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(обо мне);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опоздал из –  за кого? 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(из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за тебя),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подошел к кому?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(к тебе),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увидел кого? (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тебя),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встретился с кем?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(с тобой),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подумал о ком?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(о тебе)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3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Учебное  задание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82453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Прочитайте текст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Знаком ли вам этот художник?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Какие его картины вы видели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Как называют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художника,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который пишет пейзажи?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Выпишите выделенные местоимения и поставьте к ним вопросы. Какие части речи они заменяют? Определите падеж.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Жил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был Грустный художник. А грустен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 потому, что уж очень невеселая жизнь 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была. Он мечтал стать художником. Но у него не было ни денег, ни родных, которые могли бы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помочь. Трудно пришлось Грустному художнику, но он все же стал настоящим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мастером.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кто видел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картины, признавали, что еще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умел изображать природу так, как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художник. Он как никто другой умел разговаривать с деревьями и облаками, слышал, как растет трава, умел показать, что красота есть везде, даже в лужице, в которой отражается небо. Звали Грустного художника Исаак Левитан.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закрепить полученные знания,  вы можете зайти на сайт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Bilimland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Всего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доброго, ребята!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свидания!</a:t>
            </a:r>
          </a:p>
        </p:txBody>
      </p:sp>
      <p:cxnSp>
        <p:nvCxnSpPr>
          <p:cNvPr id="5" name="Google Shape;124;p4"/>
          <p:cNvCxnSpPr>
            <a:cxnSpLocks noChangeShapeType="1"/>
          </p:cNvCxnSpPr>
          <p:nvPr/>
        </p:nvCxnSpPr>
        <p:spPr bwMode="auto">
          <a:xfrm>
            <a:off x="323528" y="6309320"/>
            <a:ext cx="8352928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11560" y="6453336"/>
            <a:ext cx="777686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20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4466"/>
            <a:ext cx="3180810" cy="594240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Баршаға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қолжетімді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сапалы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білім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  <a:t>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omfortaa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165304"/>
            <a:ext cx="820891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755576" y="6309320"/>
            <a:ext cx="777686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371011" y="1520191"/>
            <a:ext cx="4398835" cy="4108178"/>
            <a:chOff x="1037227" y="1115985"/>
            <a:chExt cx="7369006" cy="5190811"/>
          </a:xfrm>
        </p:grpSpPr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3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3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 lnSpcReduction="10000"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3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2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6748921" y="1771583"/>
              <a:ext cx="1657312" cy="1657250"/>
              <a:chOff x="627842" y="3770949"/>
              <a:chExt cx="2268402" cy="2268317"/>
            </a:xfrm>
          </p:grpSpPr>
          <p:sp>
            <p:nvSpPr>
              <p:cNvPr id="2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3635904" y="1565221"/>
              <a:ext cx="1657312" cy="1657250"/>
              <a:chOff x="628078" y="3771555"/>
              <a:chExt cx="2268402" cy="2268317"/>
            </a:xfrm>
          </p:grpSpPr>
          <p:sp>
            <p:nvSpPr>
              <p:cNvPr id="2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5493237" y="3047856"/>
              <a:ext cx="1387443" cy="1388978"/>
              <a:chOff x="628720" y="3771204"/>
              <a:chExt cx="2266488" cy="2268996"/>
            </a:xfrm>
          </p:grpSpPr>
          <p:sp>
            <p:nvSpPr>
              <p:cNvPr id="2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9" name="Group 72"/>
            <p:cNvGrpSpPr>
              <a:grpSpLocks/>
            </p:cNvGrpSpPr>
            <p:nvPr/>
          </p:nvGrpSpPr>
          <p:grpSpPr bwMode="auto">
            <a:xfrm>
              <a:off x="2546904" y="1115985"/>
              <a:ext cx="1215997" cy="1215951"/>
              <a:chOff x="980564" y="3771900"/>
              <a:chExt cx="2266524" cy="2266438"/>
            </a:xfrm>
          </p:grpSpPr>
          <p:sp>
            <p:nvSpPr>
              <p:cNvPr id="2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>
            <a:off x="5364088" y="3105835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endParaRPr lang="ru-RU" b="1" dirty="0" smtClean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образование, </a:t>
            </a:r>
          </a:p>
          <a:p>
            <a:pPr algn="r"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886"/>
            <a:ext cx="8640960" cy="5937523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Сегодня на уроке:</a:t>
            </a:r>
            <a:endParaRPr lang="ru-RU" sz="2400" b="1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Вы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узнаете:  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 художнике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В.М.Васнецове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, о его картинах;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-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 местоимении, и какие части речи они заменяют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    Вы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научитесь: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формулировать  вопросы по содержанию текста;  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отвечать на вопросы;                                                                                                              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- правильно употреблять в речи вместо существительных,    прилагательных, числительных местоимения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539552" y="6021288"/>
            <a:ext cx="8136904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827584" y="6165304"/>
            <a:ext cx="759684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43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165304"/>
            <a:ext cx="828092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11560" y="6309320"/>
            <a:ext cx="799288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36004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ассмотрите картинки.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каком художнике говорят вам названия картин: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874615" cy="19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1" y="2708921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 smtClean="0"/>
          </a:p>
          <a:p>
            <a:pPr fontAlgn="base"/>
            <a:r>
              <a:rPr lang="ru-RU" b="1" dirty="0" smtClean="0"/>
              <a:t>"</a:t>
            </a:r>
            <a:r>
              <a:rPr lang="ru-RU" b="1" dirty="0"/>
              <a:t>Иван-царевич на Сером Волке", 1889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808312" cy="19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35896" y="3105835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000000"/>
                </a:solidFill>
                <a:latin typeface="Georgia"/>
              </a:rPr>
              <a:t>«Богатыри. (Три богатыря)» </a:t>
            </a:r>
            <a:r>
              <a:rPr lang="ru-RU" sz="1400" b="1" dirty="0" smtClean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Georgia"/>
              </a:rPr>
              <a:t>1898</a:t>
            </a:r>
            <a:endParaRPr lang="ru-RU" sz="1400" b="1" i="0" dirty="0">
              <a:solidFill>
                <a:srgbClr val="000000"/>
              </a:solidFill>
              <a:effectLst/>
              <a:latin typeface="Georgi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520280" cy="19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2200" y="3105835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"</a:t>
            </a:r>
            <a:r>
              <a:rPr lang="ru-RU" b="1" dirty="0"/>
              <a:t>Снегурочка", 1899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632250"/>
            <a:ext cx="2874614" cy="195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2967335"/>
            <a:ext cx="287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1918 «Царевна-Лягушка»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9054"/>
            <a:ext cx="2808312" cy="196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47863" y="3244334"/>
            <a:ext cx="3177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1926 </a:t>
            </a:r>
            <a:r>
              <a:rPr lang="ru-RU" b="1" dirty="0"/>
              <a:t> «Спящая царевна»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29054"/>
            <a:ext cx="2520280" cy="196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245628" y="3244334"/>
            <a:ext cx="408502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b="1" dirty="0" smtClean="0"/>
              <a:t>1881 «Аленушка»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304857" cy="56746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Васнецов Виктор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Михайлович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1848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 селе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Лопьял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Вятской губернии в семье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священника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Ввиду своего происхождения образование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будущий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живописец получил в духовном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училище.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Наличие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способностей к рисованию отметил даже отец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Виктора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позволил ему оставить обучение в семинарии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на последнем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курсе для поступления в Петербургскую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академию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художеств. Там был полностью сформирован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отточен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стиль живописца, основы которого 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заложены еще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школе художеств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где юноша обучался у И. Н. Крамского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обучения в академии картины молодого художника Васнецова начали экспонироваться. Впервые они были представлены в 1869 году сначала в Академии, а позже и в других галереях благодаря сотрудничеству художника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товариществом передвижных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выставок. Уже в раннем творчестве был заметен авторский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почерк художника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его склонность к стилю модерна.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самых знаменитых полотен великого русского живописца являются картины по мотивам былин и произведений для детей: «Богатыри», «Алёнушка», «Иван-Царевич на Сером волке», «Кощей Бессмертный», «Бой Добрыни Никитича с семиглавым Змеем Горынычем».</a:t>
            </a: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539552" y="6093296"/>
            <a:ext cx="8136904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755576" y="6309320"/>
            <a:ext cx="7704856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 descr="Виктор Васнец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042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99176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Прочитайте отрывок из стихотворения «Зимний вечер»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Буря мглою небо кроет.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Вихри снежные крутя;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То, как зверь,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завоет,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 заплачет, как дитя.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 это она? Что она делает? Могли бы вы ответить на эти вопросы, если бы не было первых двух ст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очек?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093296"/>
            <a:ext cx="820891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83568" y="6237312"/>
            <a:ext cx="784887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67544" y="2967335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Буря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мглою небо кроет.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Вихри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снежные крутя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ли слово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названием предмета или только указывает на этот предмет?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стихотворения «Зимний вечер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Зимний вечер» — одно из лучших стихотворений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поэта. Пушкин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написал его в Михайловском — имении своих родителей, — куда был сослан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вольнолюбивые стихи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деревне Пушкин жил замкнуто, общаясь с немногими соседями и слушая по вечерам сказки своей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няни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Арины Родионовны. Его тоска и одиночество отразились в стихотворении «Зимний вечер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(1825г.).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Произведение начинается с описания снежной бури. Поэт ярко и живо рисует картину зимнего ненастного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вечера.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Читатель словно слышит завывание ветра, стук снега в окошко, шорохи снежных вихрей. Буря уподобляется живому существу. Пушкин использует олицетворение, сравнивая звуки за окном то с завыванием зверя, то с плачем ребёнка. Это описание подчёркивает внутреннее состояние поэта.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Темой стихотворения «Зимний вечер» является изображение одного из вечеров, которые поэт провел под зорким взглядом надсмотрщика.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Идея стихотворения – это скорее скрытый призыв. Призыв обратить внимание на то, что Пушкина не сломить никакими бурями и не закрыть солнце русской поэзии зимними тучами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(что?)  дополнение, выраженное  существительным, которое можно заменить местоимением  -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(буря- жен. роде,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Им.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Кто это она? Что она делает? Могли бы вы ответить на эти вопросы, если бы не было первых двух строчек?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конечно, без первых двух строчек трудно было бы ответить на этот вопрос.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Буря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делает?) –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кроет, завоет, заплачет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(глагол).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прекрасное стихотворение оставляет после прочтения чувство лёгкой грусти и надежду на лучшее.</a:t>
            </a: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093296"/>
            <a:ext cx="820891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11560" y="6237312"/>
            <a:ext cx="792088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74665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Учимся применять правило.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 местоимениям 3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лица в косвенных падежах после предлога прибавляется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Сравните: увидел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    но надел на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ее; написал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но приехал к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им.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Все личные местоимения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изменяются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падежам, при этом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изменяется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не только окончание, но и всё слово   (я – меня, ты – тебя, он – его);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местоимение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3-го лица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он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изменяется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числам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и родам (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 единственном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– он, она, оно,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 множественном числе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- они.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165304"/>
            <a:ext cx="828092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11560" y="6309320"/>
            <a:ext cx="792088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165304"/>
            <a:ext cx="820891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83568" y="6309320"/>
            <a:ext cx="777686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5996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65996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77;p1"/>
          <p:cNvCxnSpPr>
            <a:cxnSpLocks noChangeShapeType="1"/>
          </p:cNvCxnSpPr>
          <p:nvPr/>
        </p:nvCxnSpPr>
        <p:spPr bwMode="auto">
          <a:xfrm>
            <a:off x="467544" y="6165304"/>
            <a:ext cx="820891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5;p4"/>
          <p:cNvCxnSpPr>
            <a:cxnSpLocks noChangeShapeType="1"/>
          </p:cNvCxnSpPr>
          <p:nvPr/>
        </p:nvCxnSpPr>
        <p:spPr bwMode="auto">
          <a:xfrm>
            <a:off x="683568" y="6309320"/>
            <a:ext cx="784887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221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Comfortaa</vt:lpstr>
      <vt:lpstr>Georgia</vt:lpstr>
      <vt:lpstr>Times New Roman</vt:lpstr>
      <vt:lpstr>Тема Office</vt:lpstr>
      <vt:lpstr>Презентация PowerPoint</vt:lpstr>
      <vt:lpstr>Презентация PowerPoint</vt:lpstr>
      <vt:lpstr>        Рассмотрите картинки. О каком художнике говорят вам названия картин: </vt:lpstr>
      <vt:lpstr>                                                                  Васнецов Виктор Михайлович родился 15 мая                                                                                                            1848 года в селе Лопьял Вятской губернии в семье                                              священника. Ввиду своего происхождения образование                                               будущий живописец получил в духовном училище.                                              Наличие способностей к рисованию отметил даже отец                                              Виктора и позволил ему оставить обучение в семинарии                                              на последнем курсе для поступления в Петербургскую                                              академию художеств. Там был полностью сформирован и                                                    отточен стиль живописца, основы которого были заложены еще в школе художеств, где юноша обучался у И. Н. Крамского. Еще во время обучения в академии картины молодого художника Васнецова начали экспонироваться. Впервые они были представлены в 1869 году сначала в Академии, а позже и в других галереях благодаря сотрудничеству художника с товариществом передвижных выставок. Уже в раннем творчестве был заметен авторский почерк художника и его склонность к стилю модерна. Одним из самых знаменитых полотен великого русского живописца являются картины по мотивам былин и произведений для детей: «Богатыри», «Алёнушка», «Иван-Царевич на Сером волке», «Кощей Бессмертный», «Бой Добрыни Никитича с семиглавым Змеем Горынычем».</vt:lpstr>
      <vt:lpstr>     Прочитайте отрывок из стихотворения «Зимний вечер» А.С.Пушкина.  Буря мглою небо кроет. Вихри снежные крутя; То, как зверь, она завоет, То заплачет, как дитя.  Кто это она? Что она делает? Могли бы вы ответить на эти вопросы, если бы не было первых двух строчек?</vt:lpstr>
      <vt:lpstr>                                                                                                                                                                     Анализ стихотворения «Зимний вечер» «Зимний вечер» — одно из лучших стихотворений поэта. Пушкин написал его в Михайловском — имении своих родителей, — куда был сослан за вольнолюбивые стихи.     В деревне Пушкин жил замкнуто, общаясь с немногими соседями и слушая по вечерам сказки своей няни Арины Родионовны. Его тоска и одиночество отразились в стихотворении «Зимний вечер» (1825г.). Произведение начинается с описания снежной бури. Поэт ярко и живо рисует картину зимнего ненастного вечера. Читатель словно слышит завывание ветра, стук снега в окошко, шорохи снежных вихрей. Буря уподобляется живому существу. Пушкин использует олицетворение, сравнивая звуки за окном то с завыванием зверя, то с плачем ребёнка. Это описание подчёркивает внутреннее состояние поэта.  Темой стихотворения «Зимний вечер» является изображение одного из вечеров, которые поэт провел под зорким взглядом надсмотрщика.  Идея стихотворения – это скорее скрытый призыв. Призыв обратить внимание на то, что Пушкина не сломить никакими бурями и не закрыть солнце русской поэзии зимними тучами. Буря  - (что?)  дополнение, выраженное  существительным, которое можно заменить местоимением  - она (буря- жен. роде, ед.ч. Им. пад.) Кто это она? Что она делает? Могли бы вы ответить на эти вопросы, если бы не было первых двух строчек? Она – это буря, конечно, без первых двух строчек трудно было бы ответить на этот вопрос. Буря (что делает?) – кроет, завоет, заплачет (глагол). Это прекрасное стихотворение оставляет после прочтения чувство лёгкой грусти и надежду на лучшее.</vt:lpstr>
      <vt:lpstr>                    Учимся применять правило.  К местоимениям 3 – го лица в косвенных падежах после предлога прибавляется н. Сравните: увидел ее,     но надел на нее; написал им, но приехал к ним. Все личные местоимения изменяются по падежам, при этом изменяется не только окончание, но и всё слово   (я – меня, ты – тебя, он – его); местоимение 3-го лица он изменяется по числам и родам (в единственном числе) – он, она, оно,  (во множественном числе) - они.  </vt:lpstr>
      <vt:lpstr>Презентация PowerPoint</vt:lpstr>
      <vt:lpstr>Презентация PowerPoint</vt:lpstr>
      <vt:lpstr>          Спишите, раскрывая скобки и вставляя личные местоимения я и ты в нужной падежной форме.   Убежал от кого? (от меня), подбежал к кому? (я), услышал кого? (я), поговорил с кем? (я), думал о ком? (я); опоздал из –  за кого? ( из – за тебя), подошел к кому? (ты), увидел кого? (ты), встретился с кем? (ты), подумал о ком? (ты)</vt:lpstr>
      <vt:lpstr>Презентация PowerPoint</vt:lpstr>
      <vt:lpstr>Презентация PowerPoint</vt:lpstr>
      <vt:lpstr>Учебное  задание </vt:lpstr>
      <vt:lpstr>Баршаға қолжетімді, сапалы білім!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Центр модернизации образования г. Нур-Султан </dc:title>
  <dc:creator>Мария</dc:creator>
  <cp:lastModifiedBy>Данагул</cp:lastModifiedBy>
  <cp:revision>65</cp:revision>
  <dcterms:created xsi:type="dcterms:W3CDTF">2020-11-12T05:14:35Z</dcterms:created>
  <dcterms:modified xsi:type="dcterms:W3CDTF">2024-12-06T15:31:28Z</dcterms:modified>
</cp:coreProperties>
</file>