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75" r:id="rId4"/>
    <p:sldId id="276" r:id="rId5"/>
    <p:sldId id="277" r:id="rId6"/>
    <p:sldId id="279" r:id="rId7"/>
    <p:sldId id="280" r:id="rId8"/>
    <p:sldId id="281" r:id="rId9"/>
    <p:sldId id="282" r:id="rId10"/>
    <p:sldId id="283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8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8B5E5-E8E0-4B36-833C-7BA223E126A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8B5E5-E8E0-4B36-833C-7BA223E126A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kk-KZ" altLang="ru-RU" sz="25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i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500298" y="3244334"/>
            <a:ext cx="44451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Первый казахский кинорежиссер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ransition spd="med" advTm="25407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Arial Narrow" pitchFamily="34" charset="0"/>
              </a:rPr>
              <a:t>Практическая часть</a:t>
            </a:r>
            <a:endParaRPr lang="ru-RU" sz="28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   Выполнение тренировочных упражнений.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8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1)Работа над развитием связной речи(деятельность учащихся) ученики включая «</a:t>
            </a: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фонарик фантазии</a:t>
            </a:r>
            <a:r>
              <a:rPr lang="kk-KZ" sz="18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» высказывают об информаций на странице 43. Что вы читали или знаете об Алдар – Косе?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18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2) Составьте синквейн к слову</a:t>
            </a: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 режиссер</a:t>
            </a:r>
            <a:r>
              <a:rPr lang="kk-KZ" sz="18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.</a:t>
            </a:r>
            <a:endParaRPr lang="ru-RU" sz="1800" dirty="0" smtClean="0">
              <a:solidFill>
                <a:schemeClr val="accent1">
                  <a:lumMod val="50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</a:rPr>
              <a:t> 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719797" cy="69850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omfortaa"/>
              </a:rPr>
              <a:t>Баршаға қолжетімді, сапалы білім!</a:t>
            </a:r>
            <a:endParaRPr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omfortaa"/>
              </a:rPr>
              <a:t>Качественное </a:t>
            </a:r>
            <a:r>
              <a:rPr lang="ru" sz="21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omfortaa"/>
              </a:rPr>
              <a:t>образование, </a:t>
            </a:r>
            <a:endParaRPr lang="ru" sz="21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omfortaa"/>
            </a:endParaRPr>
          </a:p>
          <a:p>
            <a:pPr algn="r">
              <a:defRPr/>
            </a:pPr>
            <a:r>
              <a:rPr lang="ru" sz="2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omfortaa"/>
              </a:rPr>
              <a:t>доступное всем</a:t>
            </a:r>
            <a:r>
              <a:rPr lang="ru" sz="2100" dirty="0">
                <a:solidFill>
                  <a:srgbClr val="002060"/>
                </a:solidFill>
                <a:latin typeface="Cambria" pitchFamily="18" charset="0"/>
                <a:cs typeface="FrankRuehl" pitchFamily="34" charset="-79"/>
                <a:sym typeface="Comfortaa"/>
              </a:rPr>
              <a:t>!</a:t>
            </a:r>
            <a:endParaRPr sz="2100" dirty="0">
              <a:solidFill>
                <a:srgbClr val="002060"/>
              </a:solidFill>
              <a:latin typeface="Berlin Sans FB" pitchFamily="34" charset="0"/>
              <a:cs typeface="FrankRuehl" pitchFamily="34" charset="-79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571604" y="1500174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dirty="0" err="1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Заманауи</a:t>
                </a:r>
                <a:endParaRPr lang="ru-RU" sz="1400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ru-RU" sz="1400" dirty="0" smtClean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технология</a:t>
                </a:r>
              </a:p>
              <a:p>
                <a:pPr algn="ctr">
                  <a:defRPr/>
                </a:pPr>
                <a:endParaRPr lang="ru-RU" sz="2100" dirty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Білімді</a:t>
                </a:r>
                <a:r>
                  <a:rPr lang="ru-RU" sz="1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err="1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бағалау</a:t>
                </a:r>
                <a:endParaRPr lang="ru-RU" sz="25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50" y="4046319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dirty="0" err="1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Қол-</a:t>
                </a:r>
                <a:endParaRPr lang="ru-RU" sz="1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ru-RU" sz="1400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жетімді</a:t>
                </a:r>
                <a:endParaRPr lang="ru-RU" sz="14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90153" cy="1749319"/>
              <a:chOff x="629084" y="3771800"/>
              <a:chExt cx="2319809" cy="2266893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204620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Цифрлы</a:t>
                </a:r>
                <a:endParaRPr lang="ru-RU" sz="11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2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dirty="0" err="1" smtClean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8921" y="1771583"/>
              <a:ext cx="1657312" cy="1657250"/>
              <a:chOff x="627842" y="3770949"/>
              <a:chExt cx="2268402" cy="2268317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2"/>
                <a:ext cx="1941803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dirty="0" err="1">
                    <a:solidFill>
                      <a:srgbClr val="0070C0"/>
                    </a:solidFill>
                    <a:latin typeface="Arial" pitchFamily="34" charset="0"/>
                    <a:cs typeface="Angsana New" pitchFamily="18" charset="-34"/>
                  </a:rPr>
                  <a:t>Дербес</a:t>
                </a:r>
                <a:r>
                  <a:rPr lang="ru-RU" sz="1400" dirty="0">
                    <a:solidFill>
                      <a:srgbClr val="0070C0"/>
                    </a:solidFill>
                    <a:latin typeface="Arial" pitchFamily="34" charset="0"/>
                    <a:cs typeface="Angsana New" pitchFamily="18" charset="-34"/>
                  </a:rPr>
                  <a:t> </a:t>
                </a:r>
                <a:r>
                  <a:rPr lang="ru-RU" sz="1400" dirty="0" err="1">
                    <a:solidFill>
                      <a:srgbClr val="0070C0"/>
                    </a:solidFill>
                    <a:latin typeface="Arial" pitchFamily="34" charset="0"/>
                    <a:cs typeface="Angsana New" pitchFamily="18" charset="-34"/>
                  </a:rPr>
                  <a:t>оқыту</a:t>
                </a:r>
                <a:endParaRPr lang="ru-RU" sz="2100" dirty="0">
                  <a:solidFill>
                    <a:srgbClr val="0070C0"/>
                  </a:solidFill>
                  <a:latin typeface="Arial" pitchFamily="34" charset="0"/>
                  <a:cs typeface="Angsana New" pitchFamily="18" charset="-34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5903" y="1565221"/>
              <a:ext cx="1657311" cy="1657250"/>
              <a:chOff x="628078" y="3771555"/>
              <a:chExt cx="2268402" cy="2268317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86644" y="4045318"/>
                <a:ext cx="1835361" cy="1720791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Н</a:t>
                </a:r>
                <a:r>
                  <a:rPr lang="ru-RU" sz="14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ә</a:t>
                </a:r>
                <a:r>
                  <a:rPr lang="ru-RU" sz="1200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тижел</a:t>
                </a:r>
                <a:r>
                  <a:rPr lang="kk-KZ" sz="12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endParaRPr lang="ru-RU" sz="12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endParaRPr lang="ru-RU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17596" y="3047856"/>
              <a:ext cx="1463083" cy="1388978"/>
              <a:chOff x="505156" y="3771204"/>
              <a:chExt cx="2390052" cy="2268996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505156" y="4046077"/>
                <a:ext cx="2115170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904" y="1115985"/>
              <a:ext cx="1261576" cy="1215951"/>
              <a:chOff x="980564" y="3771900"/>
              <a:chExt cx="2351481" cy="2266438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5" y="4047069"/>
                <a:ext cx="2076300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dirty="0" err="1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Үш</a:t>
                </a:r>
                <a:r>
                  <a:rPr lang="ru-RU" sz="1400" dirty="0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400" dirty="0" err="1">
                    <a:solidFill>
                      <a:schemeClr val="tx2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тілд</a:t>
                </a:r>
                <a:r>
                  <a:rPr lang="ru-RU" sz="14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endParaRPr lang="ru-RU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928662" y="1285860"/>
            <a:ext cx="75177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1714488"/>
            <a:ext cx="807249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понимать общее содержание текста, определяя  ключевые слова и словосочетания ;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Bahnschrift Light Condensed" panose="020B0502040204020203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Bahnschrift Light Condensed" panose="020B0502040204020203" pitchFamily="34" charset="0"/>
              </a:rPr>
              <a:t>создавать высказывание (повествование, рассуждение) на основе вопросов;</a:t>
            </a:r>
          </a:p>
          <a:p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Мотивационный этап</a:t>
            </a:r>
            <a:br>
              <a:rPr lang="ru-RU" sz="2400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Стратегия « Мозговой штурм»</a:t>
            </a:r>
            <a:endParaRPr lang="ru-RU" sz="2400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1.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Кто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режиссер фильмов « Наш милый доктор», « Ангел в тюбетейке»,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      « Безбородый обманщик», « Конец атамана»?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2.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Кто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играл роль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Алдара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– Косе?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3.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Где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каком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городе снимался фильм « Ангел в тюбетейке»?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4.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каком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из названных фильмов играл 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Асанали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Ашимов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5.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В каком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фильме и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кого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играла Амина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Умирзакова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6.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Чье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имя присвоено киностудии «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Казахфильм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»?</a:t>
            </a:r>
          </a:p>
          <a:p>
            <a:pPr>
              <a:buFont typeface="Wingdings" pitchFamily="2" charset="2"/>
              <a:buChar char="q"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http://vecher.kz/images/news/2020/65/12-0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214818"/>
            <a:ext cx="250033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 Narrow" pitchFamily="34" charset="0"/>
              </a:rPr>
              <a:t>Правильные ответы</a:t>
            </a:r>
            <a:endParaRPr lang="ru-RU" sz="32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1.Шакен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Кенжетаевич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Айманов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      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2.Ш. К.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Айманов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3 В поселке « </a:t>
            </a:r>
            <a:r>
              <a:rPr lang="kk-KZ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Қызыл әскер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» в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Алматинской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области в киностудий </a:t>
            </a:r>
          </a:p>
          <a:p>
            <a:pPr lvl="1">
              <a:buNone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    «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Казахфильм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».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4. « Конец атамана»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5. « Ангел в тюбетейке»</a:t>
            </a:r>
          </a:p>
          <a:p>
            <a:pPr lvl="1"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6. Ш.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Айманова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                                      </a:t>
            </a:r>
          </a:p>
          <a:p>
            <a:pPr lvl="1">
              <a:buFont typeface="Wingdings" pitchFamily="2" charset="2"/>
              <a:buChar char="q"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endParaRPr>
          </a:p>
          <a:p>
            <a:pPr lvl="1">
              <a:buNone/>
            </a:pPr>
            <a:endParaRPr lang="ru-RU" sz="2000" dirty="0"/>
          </a:p>
        </p:txBody>
      </p:sp>
      <p:pic>
        <p:nvPicPr>
          <p:cNvPr id="4" name="Рисунок 3" descr="https://rus.azattyq-ruhy.kz/cache/imagine/main_page_full/uploads/news/2020/02/15/5e4793b19a23768891235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3000372"/>
            <a:ext cx="2928958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Операционный этап </a:t>
            </a:r>
            <a:b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Освоение нового материала</a:t>
            </a:r>
            <a:endParaRPr lang="ru-RU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       Стратегия 5-1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тексту «</a:t>
            </a:r>
            <a:r>
              <a:rPr lang="kk-KZ" sz="2000" dirty="0" smtClean="0"/>
              <a:t> </a:t>
            </a: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Шакен Кенжетаевич Айманов</a:t>
            </a: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None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Условия стратегий: </a:t>
            </a: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найти из текста 5  ключевых словосочетаний и  одно главное слово, объясняющее весь смысл текста;</a:t>
            </a:r>
          </a:p>
          <a:p>
            <a:pPr>
              <a:buNone/>
            </a:pP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             Шакен Кенжетаевич Айманов родился 15 февраля1914 года.</a:t>
            </a:r>
          </a:p>
          <a:p>
            <a:pPr>
              <a:buNone/>
            </a:pP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    Родина Шакена – легендарный Баянауыл. Отец его был талантливым певцом и музыкантом, с домброй никогда не расставался, несмотря на трудности жизни. Маленький Шакен унаследовал от отца любовь к музыке, к прекрасным песням гор. С домброй под подушкой Шакен ложился спать. Первой песней, которую он сыграл и спел самостоятельно была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«</a:t>
            </a: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Елімай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» - « О, родина моя».</a:t>
            </a:r>
          </a:p>
          <a:p>
            <a:pPr>
              <a:buNone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Правильные ответы: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5 словосочетаний :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Родина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Шакена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, легендарный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Баянауыл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, талантливый отец, унаследовал от отца, первая песня.</a:t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Одно ключевое слово: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Шакен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Айманов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                        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Желаю удачи !!!</a:t>
            </a:r>
            <a:endParaRPr lang="kk-KZ" sz="16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endParaRPr lang="ru-RU" sz="1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Закрепление материала</a:t>
            </a:r>
            <a:b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</a:br>
            <a:r>
              <a:rPr lang="kk-KZ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kk-KZ" sz="2400" dirty="0" smtClean="0">
                <a:solidFill>
                  <a:schemeClr val="bg1"/>
                </a:solidFill>
                <a:latin typeface="Arial Narrow" pitchFamily="34" charset="0"/>
              </a:rPr>
              <a:t>Стратегия « Конструирование вопросов».</a:t>
            </a:r>
            <a:r>
              <a:rPr lang="kk-KZ" sz="24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Задание 2  Стратегия « Конструирование вопросов».</a:t>
            </a:r>
            <a:r>
              <a:rPr lang="kk-KZ" sz="2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Сформулируйте вопросы к данным предложениям.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1) Баянауыл, родина Шакена, богат талантами – поэтами, певцами, народными мастерами.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2) В Баянауыл часто приезжали известные певцы – Кали Байжанов, Жаяу Муса, Майра, здесь выступал борец Хаджимукан.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3) В конце 20-х годов Шакен уехал учиться в Семей.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4) В 1933 году, когда Шакен Айманов заканчивал третий курс педагогического техникума, приехавший на гастроли в Семей театр рабочей молодежи из Риддера привлек Айманова к участию в своих спектаклях.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5) В пьесе « Зарлык» Шакен сыграл роль старика Сафара.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6) В этой роли его увидел известный казахский писатель Габит Мусрепов и предложил ему поехать в Алматы работать в театре.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Правильные ответы</a:t>
            </a:r>
            <a:endParaRPr lang="ru-RU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1.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Чем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богат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Баянауыл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2.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Какие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известные певцы приезжали на родину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Шакена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3.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Куда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с какой целью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уехал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Шакен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в 20-е годы?</a:t>
            </a:r>
          </a:p>
          <a:p>
            <a:pPr>
              <a:buFont typeface="Wingdings" pitchFamily="2" charset="2"/>
              <a:buChar char="q"/>
            </a:pPr>
            <a:endParaRPr lang="ru-RU" sz="24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4.    …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5.   …                     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6.  …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                                Желаем удачи!!!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Рисунок 3" descr="http://2020.el.kz/storage/5c/5c50de16c1bbcbf33a6af299834263ed_crop_l_9_t_0_w_443_h_295_resize_w_1600_h_9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000372"/>
            <a:ext cx="185738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mail.kz/upload/media/8fec21385f4f07af6df3889240818c7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3000372"/>
            <a:ext cx="221457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Рефлексивный этап</a:t>
            </a:r>
            <a:endParaRPr lang="ru-RU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                        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Стратегия «Кинолента»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   Рисуют съемочную ленту и заполняют его.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На уроке я узнал…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У меня получилось…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Хотел бы…</a:t>
            </a:r>
          </a:p>
          <a:p>
            <a:endParaRPr lang="ru-RU" sz="2000" dirty="0"/>
          </a:p>
        </p:txBody>
      </p:sp>
      <p:pic>
        <p:nvPicPr>
          <p:cNvPr id="4" name="Рисунок 3" descr="http://vecher.kz/images/news/2020/65/12-0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3143248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 Narrow" pitchFamily="34" charset="0"/>
              </a:rPr>
              <a:t>Домашнее задание</a:t>
            </a:r>
            <a:endParaRPr lang="ru-RU" sz="24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     Подготовьте сообщение на одну из тем: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« Ш.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Айманов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– кинорежиссер», « Мой любимый фильм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Ш.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Айманова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».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 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7.6|5.4|7.2|7.5|7.5|7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645</TotalTime>
  <Words>578</Words>
  <Application>Microsoft Office PowerPoint</Application>
  <PresentationFormat>Экран (4:3)</PresentationFormat>
  <Paragraphs>94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4" baseType="lpstr">
      <vt:lpstr>Angsana New</vt:lpstr>
      <vt:lpstr>Arial</vt:lpstr>
      <vt:lpstr>Arial Narrow</vt:lpstr>
      <vt:lpstr>Bahnschrift Light Condensed</vt:lpstr>
      <vt:lpstr>Berlin Sans FB</vt:lpstr>
      <vt:lpstr>Calibri</vt:lpstr>
      <vt:lpstr>Cambria</vt:lpstr>
      <vt:lpstr>Century Gothic</vt:lpstr>
      <vt:lpstr>Comfortaa</vt:lpstr>
      <vt:lpstr>FrankRuehl</vt:lpstr>
      <vt:lpstr>Times New Roman</vt:lpstr>
      <vt:lpstr>Wingdings</vt:lpstr>
      <vt:lpstr>Тема Office</vt:lpstr>
      <vt:lpstr>Презентация PowerPoint</vt:lpstr>
      <vt:lpstr>Презентация PowerPoint</vt:lpstr>
      <vt:lpstr>Мотивационный этап Стратегия « Мозговой штурм»</vt:lpstr>
      <vt:lpstr>Правильные ответы</vt:lpstr>
      <vt:lpstr>Операционный этап  Освоение нового материала</vt:lpstr>
      <vt:lpstr>Закрепление материала  Стратегия « Конструирование вопросов». </vt:lpstr>
      <vt:lpstr>Правильные ответы</vt:lpstr>
      <vt:lpstr>Рефлексивный этап</vt:lpstr>
      <vt:lpstr>Домашнее задание</vt:lpstr>
      <vt:lpstr>Практическая часть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87</cp:revision>
  <dcterms:created xsi:type="dcterms:W3CDTF">2020-07-18T05:19:20Z</dcterms:created>
  <dcterms:modified xsi:type="dcterms:W3CDTF">2024-12-06T15:44:07Z</dcterms:modified>
</cp:coreProperties>
</file>