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73" r:id="rId4"/>
    <p:sldId id="301" r:id="rId5"/>
    <p:sldId id="259" r:id="rId6"/>
    <p:sldId id="274" r:id="rId7"/>
    <p:sldId id="260" r:id="rId8"/>
    <p:sldId id="275" r:id="rId9"/>
    <p:sldId id="299" r:id="rId10"/>
    <p:sldId id="276" r:id="rId11"/>
    <p:sldId id="268" r:id="rId12"/>
    <p:sldId id="280" r:id="rId13"/>
    <p:sldId id="281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82" d="100"/>
          <a:sy n="82" d="100"/>
        </p:scale>
        <p:origin x="141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77228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14001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 чём может рассказать одежда?</a:t>
            </a:r>
          </a:p>
          <a:p>
            <a:pPr algn="ctr"/>
            <a:endParaRPr lang="ru-RU" sz="24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15406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4535830" y="260648"/>
            <a:ext cx="16192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5" y="1052736"/>
            <a:ext cx="801918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Верные ответы</a:t>
            </a:r>
          </a:p>
          <a:p>
            <a:pPr algn="ctr"/>
            <a:endParaRPr lang="ru-RU" sz="24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Твой друг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честен и бесстрашен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 суше и в воде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Товарища и друга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бросит он в беде.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гнёзд не разоряет,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курит и не врёт, 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виснет на подножках,                 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Чужого не берёт.</a:t>
            </a:r>
          </a:p>
          <a:p>
            <a:pPr algn="ctr"/>
            <a:endParaRPr lang="ru-RU" sz="24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ᐈ Рисунок о дружбе рисунки, иллюстрации дружба | скачать на Depositphotos®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932040" y="2996952"/>
            <a:ext cx="3259008" cy="144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330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42266" y="318655"/>
            <a:ext cx="81566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Основная мысль</a:t>
            </a:r>
          </a:p>
          <a:p>
            <a:pPr algn="ctr"/>
            <a:endParaRPr lang="ru-RU" sz="36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Настоящий друг не бросит тебя в беде, </a:t>
            </a:r>
          </a:p>
          <a:p>
            <a:pPr algn="ctr"/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научит тебя совершать плохие поступки.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ᐈ Рисунок о дружбе рисунки, иллюстрации дружба | скачать на Depositphotos®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627784" y="3676320"/>
            <a:ext cx="4032448" cy="191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78367" y="260649"/>
            <a:ext cx="7909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Рефлексия</a:t>
            </a:r>
          </a:p>
          <a:p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!</a:t>
            </a:r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 меня всё  получилось. </a:t>
            </a:r>
          </a:p>
          <a:p>
            <a:r>
              <a:rPr lang="ru-RU" sz="4000" b="1" dirty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 меня остались вопросы.</a:t>
            </a:r>
          </a:p>
          <a:p>
            <a:r>
              <a:rPr 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…</a:t>
            </a:r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Надо </a:t>
            </a:r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вспомнить, </a:t>
            </a:r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повторить</a:t>
            </a:r>
            <a:r>
              <a:rPr lang="ru-RU" sz="4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80696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3" y="339090"/>
            <a:ext cx="3615305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118" y="951413"/>
            <a:ext cx="84163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Войдите на портал </a:t>
            </a:r>
            <a:r>
              <a:rPr lang="en-US" sz="2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BilimLand</a:t>
            </a:r>
            <a:r>
              <a:rPr lang="ru-RU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Скажите, чему учат эти пословицы. Спишите их, раскрывая скобки. Объясните правописание глаголов с не.</a:t>
            </a:r>
          </a:p>
          <a:p>
            <a:endParaRPr lang="ru-RU" sz="2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К дому друга дорога (не)бывает длинной. 2) Помогу, помогу, а пришло время – «(Не)могу!». 3) Крепкую дружбу и топором (не)разрубишь. 4) (Не)имей сто рублей, а имей сто друзей.</a:t>
            </a: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4080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Цели урока: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узнаете: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 правописании частицы не с глаголами;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 использовании глаголов с зависимыми словами в нужных формах.</a:t>
            </a:r>
          </a:p>
          <a:p>
            <a:pPr marL="342900" indent="-342900">
              <a:buFontTx/>
              <a:buChar char="-"/>
            </a:pP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сможете</a:t>
            </a:r>
            <a:r>
              <a:rPr lang="kk-KZ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ru-RU" sz="24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ормулировать основную мысль и наблюдать, как она развивается в стихотворении;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рименять правило не с глаголами.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64062" y="908720"/>
            <a:ext cx="7940386" cy="4248472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внимание на эпиграф урока: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Не говори – не умею, </a:t>
            </a:r>
          </a:p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 говори – научусь. </a:t>
            </a:r>
          </a:p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(Пословица)</a:t>
            </a:r>
          </a:p>
          <a:p>
            <a:pPr algn="l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Как вы понимаете смысл данной пословицы?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57472" y="692696"/>
            <a:ext cx="7733576" cy="532859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Верный ответ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должны стремиться познавать и учиться тому , чего  не знаете и не умеете делать. Ведь со знанием и умением мы постигаем мир, находим себе применение и достигаем целей и больших высот.</a:t>
            </a:r>
          </a:p>
          <a:p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12.03.2020 Всероссийский семинар &quot;«Читают все!», или Альтернативные уроки  литературы в современной школе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008" y="3356991"/>
            <a:ext cx="4536504" cy="2793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33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-46013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619672" y="444913"/>
            <a:ext cx="6809069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alt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Учимся  применять правило.</a:t>
            </a:r>
            <a:endParaRPr lang="ru-RU" altLang="ru-RU" sz="2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5176" y="1642806"/>
            <a:ext cx="76232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 глаголами пишется раздельно.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Исключение составляют те глаголы, которые без </a:t>
            </a:r>
            <a:r>
              <a:rPr lang="ru-RU" sz="2400" b="1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употребляются.</a:t>
            </a:r>
          </a:p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 был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Был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глагол, поэтому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 ним пишется  раздельно.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Ненавидеть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глагол без 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употребляется, поэтому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пишется слитно.</a:t>
            </a:r>
          </a:p>
          <a:p>
            <a:endParaRPr lang="ru-RU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AutoShape 6" descr="Урок русского языка по теме &quot;Правописание частицы НЕ с глаголом&quot;. 2-й клас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Урок русского языка по теме &quot;Правописание частицы НЕ с глаголом&quot;. 2-й клас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0" descr="Урок русского языка по теме &quot;Правописание частицы НЕ с глаголом&quot;. 2-й клас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Урок русского языка по теме &quot;Правописание частицы НЕ с глаголом&quot;. 2-й клас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156" y="4488873"/>
            <a:ext cx="4049003" cy="174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0216" y="96602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1586929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243487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Спишите пословицы, раскрывая скобки. Объясните правописание не с глаголами. Вспомните похожие пословицы на казахском языке.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 лежачий камень и вода (не)течёт.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Без труда хлеб (не)родится никогда.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 один раз дерева (не)срубить.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Без труда (не)вытащишь и рубку из пруда.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(Не)потрудишься – мёду (не)поешь.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 двумя зайцами погонишься – ни одного (не)поймаешь.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Откладывай безделье, да (не)откладывай дела.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4621" y="-75029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179512" y="1151879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Верные ответы</a:t>
            </a:r>
          </a:p>
          <a:p>
            <a:endParaRPr lang="ru-RU" sz="24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 лежачий камень и вода не течёт.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Без труда хлеб не родится никогда.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 один раз дерева не срубить.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Без труда не вытащишь и рубку из пруда.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потрудишься – мёду не поешь.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 двумя зайцами погонишься – ни одного не поймаешь.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Откладывай безделье, да не откладывай дела.</a:t>
            </a:r>
          </a:p>
          <a:p>
            <a:endParaRPr lang="ru-RU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Все глаголы пишутся с частицей не раздельно.</a:t>
            </a:r>
          </a:p>
          <a:p>
            <a:pPr marL="457200" indent="-457200" algn="ctr">
              <a:buAutoNum type="arabicParenR"/>
            </a:pPr>
            <a:endParaRPr lang="ru-RU" sz="2400" b="1" i="1" dirty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457472" y="423316"/>
            <a:ext cx="7210872" cy="81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altLang="ru-RU" sz="2400" b="1" dirty="0" smtClean="0">
                <a:solidFill>
                  <a:schemeClr val="bg1"/>
                </a:solidFill>
                <a:latin typeface="Century Gothic" pitchFamily="34" charset="0"/>
              </a:rPr>
              <a:t>Похожие пословицы на казахском языке языке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2136339"/>
            <a:ext cx="77335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kk-KZ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Еңбексіз іс бітпейді, еріншектің қолы жетпейді.</a:t>
            </a:r>
          </a:p>
          <a:p>
            <a:pPr marL="457200" indent="-457200">
              <a:buAutoNum type="arabicParenR"/>
            </a:pPr>
            <a:r>
              <a:rPr lang="kk-KZ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Ауыр болмай, жеңіл болмас, еңбек етпей, өмір болмас.</a:t>
            </a:r>
          </a:p>
          <a:p>
            <a:pPr marL="457200" indent="-457200">
              <a:buAutoNum type="arabicParenR"/>
            </a:pPr>
            <a:r>
              <a:rPr lang="kk-KZ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Есесі қайтқан еңбек игі.</a:t>
            </a:r>
          </a:p>
          <a:p>
            <a:pPr marL="457200" indent="-457200">
              <a:buAutoNum type="arabicParenR"/>
            </a:pPr>
            <a:r>
              <a:rPr lang="kk-KZ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қолға бір жұмыс.</a:t>
            </a:r>
          </a:p>
          <a:p>
            <a:pPr marL="457200" indent="-457200">
              <a:buAutoNum type="arabicParenR"/>
            </a:pPr>
            <a:r>
              <a:rPr lang="kk-KZ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Көз қорқақ, қол батыр.</a:t>
            </a:r>
            <a:endParaRPr lang="ru-RU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3350680" y="423316"/>
            <a:ext cx="32300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</a:rPr>
              <a:t>Задание 2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328983"/>
            <a:ext cx="7930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Спишите, раскрывая скобки, стихотворение </a:t>
            </a:r>
            <a:r>
              <a:rPr lang="ru-RU" sz="24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С.В.Михалкова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Сформулируйте его основную мысль.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Твой друг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честен и бесстрашен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 суше и в воде, 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Товарища и друга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(Не)бросит он в беде.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гнёзд (не)разоряет, 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(Не)курит и (не)врёт, 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(Не)виснет на подножках, 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Чужого (не)берёт.                                        </a:t>
            </a:r>
          </a:p>
        </p:txBody>
      </p:sp>
      <p:pic>
        <p:nvPicPr>
          <p:cNvPr id="2050" name="Picture 2" descr="ᐈ Рисунок о дружбе рисунки, иллюстрации дружба | скачать на Depositphotos®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932040" y="2996952"/>
            <a:ext cx="3259008" cy="144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45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596</Words>
  <Application>Microsoft Office PowerPoint</Application>
  <PresentationFormat>Экран (4:3)</PresentationFormat>
  <Paragraphs>123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Comfortaa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54</cp:revision>
  <dcterms:created xsi:type="dcterms:W3CDTF">2020-07-18T05:19:20Z</dcterms:created>
  <dcterms:modified xsi:type="dcterms:W3CDTF">2024-12-06T15:51:53Z</dcterms:modified>
</cp:coreProperties>
</file>