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345" r:id="rId2"/>
    <p:sldId id="259" r:id="rId3"/>
    <p:sldId id="486" r:id="rId4"/>
    <p:sldId id="509" r:id="rId5"/>
    <p:sldId id="521" r:id="rId6"/>
    <p:sldId id="520" r:id="rId7"/>
    <p:sldId id="510" r:id="rId8"/>
    <p:sldId id="523" r:id="rId9"/>
    <p:sldId id="524" r:id="rId10"/>
    <p:sldId id="525" r:id="rId11"/>
    <p:sldId id="508" r:id="rId12"/>
    <p:sldId id="531" r:id="rId13"/>
    <p:sldId id="526" r:id="rId14"/>
    <p:sldId id="527" r:id="rId15"/>
    <p:sldId id="513" r:id="rId16"/>
    <p:sldId id="528" r:id="rId17"/>
    <p:sldId id="529" r:id="rId18"/>
    <p:sldId id="53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7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00FF00"/>
    <a:srgbClr val="0000FF"/>
    <a:srgbClr val="2911B7"/>
    <a:srgbClr val="BCDFFC"/>
    <a:srgbClr val="BAE18F"/>
    <a:srgbClr val="0D91E3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5226" autoAdjust="0"/>
  </p:normalViewPr>
  <p:slideViewPr>
    <p:cSldViewPr snapToGrid="0" showGuides="1">
      <p:cViewPr varScale="1">
        <p:scale>
          <a:sx n="47" d="100"/>
          <a:sy n="47" d="100"/>
        </p:scale>
        <p:origin x="67" y="773"/>
      </p:cViewPr>
      <p:guideLst>
        <p:guide orient="horz" pos="2183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6EC0B-A713-4B60-BB32-40D92DCE3DE3}" type="doc">
      <dgm:prSet loTypeId="urn:microsoft.com/office/officeart/2005/8/layout/radial6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90F43BC-DA81-4248-B7D6-BAAD8A263F54}">
      <dgm:prSet phldrT="[Текст]" custT="1"/>
      <dgm:spPr/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Табиғат ресурстарды жіктейміз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66899-72A3-47DC-AB01-2DE3E3B17DE5}" type="parTrans" cxnId="{7BFEF21B-5BE2-45F7-B188-E97CBBEEF628}">
      <dgm:prSet/>
      <dgm:spPr/>
      <dgm:t>
        <a:bodyPr/>
        <a:lstStyle/>
        <a:p>
          <a:endParaRPr lang="ru-RU"/>
        </a:p>
      </dgm:t>
    </dgm:pt>
    <dgm:pt modelId="{DEC27A8F-8FD9-45FE-8638-1E89E5E76F1A}" type="sibTrans" cxnId="{7BFEF21B-5BE2-45F7-B188-E97CBBEEF628}">
      <dgm:prSet/>
      <dgm:spPr/>
      <dgm:t>
        <a:bodyPr/>
        <a:lstStyle/>
        <a:p>
          <a:endParaRPr lang="ru-RU"/>
        </a:p>
      </dgm:t>
    </dgm:pt>
    <dgm:pt modelId="{19C156D4-C057-4DCE-8A8D-D64236B4A5E9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генезисіне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92410-B9A8-4490-B0A3-DD976F51767C}" type="parTrans" cxnId="{47336176-AEEC-4B72-8F1F-2ABCC76ECF53}">
      <dgm:prSet/>
      <dgm:spPr/>
      <dgm:t>
        <a:bodyPr/>
        <a:lstStyle/>
        <a:p>
          <a:endParaRPr lang="ru-RU"/>
        </a:p>
      </dgm:t>
    </dgm:pt>
    <dgm:pt modelId="{76A39821-CE38-4CE8-818E-460E6F60A380}" type="sibTrans" cxnId="{47336176-AEEC-4B72-8F1F-2ABCC76ECF53}">
      <dgm:prSet/>
      <dgm:spPr/>
      <dgm:t>
        <a:bodyPr/>
        <a:lstStyle/>
        <a:p>
          <a:endParaRPr lang="ru-RU"/>
        </a:p>
      </dgm:t>
    </dgm:pt>
    <dgm:pt modelId="{3EAB3623-1A1E-49F3-A2A9-5FA0BEFBA613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Пайдала-нылуына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8B6DE-5297-4AEC-B6A8-FB492C5A5BB6}" type="parTrans" cxnId="{CD3571C9-6DE3-4B5F-BFDE-175AF764D972}">
      <dgm:prSet/>
      <dgm:spPr/>
      <dgm:t>
        <a:bodyPr/>
        <a:lstStyle/>
        <a:p>
          <a:endParaRPr lang="ru-RU"/>
        </a:p>
      </dgm:t>
    </dgm:pt>
    <dgm:pt modelId="{C7E1B93D-8DBE-409A-8A07-F4CB558D7040}" type="sibTrans" cxnId="{CD3571C9-6DE3-4B5F-BFDE-175AF764D972}">
      <dgm:prSet/>
      <dgm:spPr/>
      <dgm:t>
        <a:bodyPr/>
        <a:lstStyle/>
        <a:p>
          <a:endParaRPr lang="ru-RU"/>
        </a:p>
      </dgm:t>
    </dgm:pt>
    <dgm:pt modelId="{3B336A58-E0DC-4F0A-896A-367FBEAAD8C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экологиялық жағдайына қарай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76472-2DD2-4447-AE40-1DF0327B9492}" type="parTrans" cxnId="{A09C970C-21EF-476A-9BC4-E6521B49E4F7}">
      <dgm:prSet/>
      <dgm:spPr/>
      <dgm:t>
        <a:bodyPr/>
        <a:lstStyle/>
        <a:p>
          <a:endParaRPr lang="ru-RU"/>
        </a:p>
      </dgm:t>
    </dgm:pt>
    <dgm:pt modelId="{84E0201F-8728-4CB9-9E84-8AA1AC9CB95D}" type="sibTrans" cxnId="{A09C970C-21EF-476A-9BC4-E6521B49E4F7}">
      <dgm:prSet/>
      <dgm:spPr/>
      <dgm:t>
        <a:bodyPr/>
        <a:lstStyle/>
        <a:p>
          <a:endParaRPr lang="ru-RU"/>
        </a:p>
      </dgm:t>
    </dgm:pt>
    <dgm:pt modelId="{34F2434A-C5DD-45E5-A981-27BFA1895259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Шаруашылықта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пайдалану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49F97-80EF-4631-BC46-4A867EFAC4DF}" type="parTrans" cxnId="{36FC6CCF-1761-4C78-881A-A9E5BCA62222}">
      <dgm:prSet/>
      <dgm:spPr/>
      <dgm:t>
        <a:bodyPr/>
        <a:lstStyle/>
        <a:p>
          <a:endParaRPr lang="ru-RU"/>
        </a:p>
      </dgm:t>
    </dgm:pt>
    <dgm:pt modelId="{846E5402-C2EC-4395-BB86-AD893460CECE}" type="sibTrans" cxnId="{36FC6CCF-1761-4C78-881A-A9E5BCA62222}">
      <dgm:prSet/>
      <dgm:spPr/>
      <dgm:t>
        <a:bodyPr/>
        <a:lstStyle/>
        <a:p>
          <a:endParaRPr lang="ru-RU"/>
        </a:p>
      </dgm:t>
    </dgm:pt>
    <dgm:pt modelId="{09DC6E37-80B7-4B3B-9F9E-AE4F5375B20C}" type="pres">
      <dgm:prSet presAssocID="{6936EC0B-A713-4B60-BB32-40D92DCE3D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62EF7-00F1-4633-812D-CAE1357FF1A6}" type="pres">
      <dgm:prSet presAssocID="{790F43BC-DA81-4248-B7D6-BAAD8A263F54}" presName="centerShape" presStyleLbl="node0" presStyleIdx="0" presStyleCnt="1" custScaleX="133337" custLinFactNeighborX="6727" custLinFactNeighborY="-230"/>
      <dgm:spPr/>
      <dgm:t>
        <a:bodyPr/>
        <a:lstStyle/>
        <a:p>
          <a:endParaRPr lang="ru-RU"/>
        </a:p>
      </dgm:t>
    </dgm:pt>
    <dgm:pt modelId="{E94F3DEB-9F77-4790-B33D-E669F1689685}" type="pres">
      <dgm:prSet presAssocID="{3B336A58-E0DC-4F0A-896A-367FBEAAD8CB}" presName="node" presStyleLbl="node1" presStyleIdx="0" presStyleCnt="4" custScaleX="11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3CEF4-F64F-43E5-BE10-90B220384165}" type="pres">
      <dgm:prSet presAssocID="{3B336A58-E0DC-4F0A-896A-367FBEAAD8CB}" presName="dummy" presStyleCnt="0"/>
      <dgm:spPr/>
    </dgm:pt>
    <dgm:pt modelId="{87B932EF-8DF4-4CED-9436-BE993C984BE1}" type="pres">
      <dgm:prSet presAssocID="{84E0201F-8728-4CB9-9E84-8AA1AC9CB95D}" presName="sibTrans" presStyleLbl="sibTrans2D1" presStyleIdx="0" presStyleCnt="4" custScaleX="123290" custScaleY="103451"/>
      <dgm:spPr/>
      <dgm:t>
        <a:bodyPr/>
        <a:lstStyle/>
        <a:p>
          <a:endParaRPr lang="ru-RU"/>
        </a:p>
      </dgm:t>
    </dgm:pt>
    <dgm:pt modelId="{52FA27BC-62B6-435B-8E62-33819F49A4FA}" type="pres">
      <dgm:prSet presAssocID="{3EAB3623-1A1E-49F3-A2A9-5FA0BEFBA613}" presName="node" presStyleLbl="node1" presStyleIdx="1" presStyleCnt="4" custScaleX="139140" custRadScaleRad="119310" custRadScaleInc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282E4-580B-4ABB-B02C-0774D9CF02C5}" type="pres">
      <dgm:prSet presAssocID="{3EAB3623-1A1E-49F3-A2A9-5FA0BEFBA613}" presName="dummy" presStyleCnt="0"/>
      <dgm:spPr/>
    </dgm:pt>
    <dgm:pt modelId="{D425BD92-BDDE-494C-88F3-95B7279D40EF}" type="pres">
      <dgm:prSet presAssocID="{C7E1B93D-8DBE-409A-8A07-F4CB558D7040}" presName="sibTrans" presStyleLbl="sibTrans2D1" presStyleIdx="1" presStyleCnt="4" custScaleX="122045" custScaleY="99445"/>
      <dgm:spPr/>
      <dgm:t>
        <a:bodyPr/>
        <a:lstStyle/>
        <a:p>
          <a:endParaRPr lang="ru-RU"/>
        </a:p>
      </dgm:t>
    </dgm:pt>
    <dgm:pt modelId="{D8882FD0-91CC-4A29-A95F-34C9E336CDBB}" type="pres">
      <dgm:prSet presAssocID="{34F2434A-C5DD-45E5-A981-27BFA1895259}" presName="node" presStyleLbl="node1" presStyleIdx="2" presStyleCnt="4" custScaleX="14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CF0CC-8F0F-4D4F-BBE9-9B884559D5B3}" type="pres">
      <dgm:prSet presAssocID="{34F2434A-C5DD-45E5-A981-27BFA1895259}" presName="dummy" presStyleCnt="0"/>
      <dgm:spPr/>
    </dgm:pt>
    <dgm:pt modelId="{9425405E-37F8-4B79-93E1-591FEED8DC0A}" type="pres">
      <dgm:prSet presAssocID="{846E5402-C2EC-4395-BB86-AD893460CECE}" presName="sibTrans" presStyleLbl="sibTrans2D1" presStyleIdx="2" presStyleCnt="4" custScaleX="118456" custScaleY="99970"/>
      <dgm:spPr/>
      <dgm:t>
        <a:bodyPr/>
        <a:lstStyle/>
        <a:p>
          <a:endParaRPr lang="ru-RU"/>
        </a:p>
      </dgm:t>
    </dgm:pt>
    <dgm:pt modelId="{0EC7CD56-DB41-4A05-898E-D265C4F7A50F}" type="pres">
      <dgm:prSet presAssocID="{19C156D4-C057-4DCE-8A8D-D64236B4A5E9}" presName="node" presStyleLbl="node1" presStyleIdx="3" presStyleCnt="4" custScaleX="156309" custRadScaleRad="100001" custRadScaleInc="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BFEEE-29DD-4134-93C8-5AC99875BED5}" type="pres">
      <dgm:prSet presAssocID="{19C156D4-C057-4DCE-8A8D-D64236B4A5E9}" presName="dummy" presStyleCnt="0"/>
      <dgm:spPr/>
    </dgm:pt>
    <dgm:pt modelId="{EF7223B5-13F7-4D5B-AFAD-00DE378C79D5}" type="pres">
      <dgm:prSet presAssocID="{76A39821-CE38-4CE8-818E-460E6F60A380}" presName="sibTrans" presStyleLbl="sibTrans2D1" presStyleIdx="3" presStyleCnt="4" custScaleX="112200" custLinFactNeighborX="-1565" custLinFactNeighborY="-14"/>
      <dgm:spPr/>
      <dgm:t>
        <a:bodyPr/>
        <a:lstStyle/>
        <a:p>
          <a:endParaRPr lang="ru-RU"/>
        </a:p>
      </dgm:t>
    </dgm:pt>
  </dgm:ptLst>
  <dgm:cxnLst>
    <dgm:cxn modelId="{A09C970C-21EF-476A-9BC4-E6521B49E4F7}" srcId="{790F43BC-DA81-4248-B7D6-BAAD8A263F54}" destId="{3B336A58-E0DC-4F0A-896A-367FBEAAD8CB}" srcOrd="0" destOrd="0" parTransId="{07476472-2DD2-4447-AE40-1DF0327B9492}" sibTransId="{84E0201F-8728-4CB9-9E84-8AA1AC9CB95D}"/>
    <dgm:cxn modelId="{19AD966F-FB12-48B8-89E5-C27A81AD658E}" type="presOf" srcId="{34F2434A-C5DD-45E5-A981-27BFA1895259}" destId="{D8882FD0-91CC-4A29-A95F-34C9E336CDBB}" srcOrd="0" destOrd="0" presId="urn:microsoft.com/office/officeart/2005/8/layout/radial6#1"/>
    <dgm:cxn modelId="{603540AC-8D2A-41C2-A7F2-C01368950AC5}" type="presOf" srcId="{3B336A58-E0DC-4F0A-896A-367FBEAAD8CB}" destId="{E94F3DEB-9F77-4790-B33D-E669F1689685}" srcOrd="0" destOrd="0" presId="urn:microsoft.com/office/officeart/2005/8/layout/radial6#1"/>
    <dgm:cxn modelId="{7BFEF21B-5BE2-45F7-B188-E97CBBEEF628}" srcId="{6936EC0B-A713-4B60-BB32-40D92DCE3DE3}" destId="{790F43BC-DA81-4248-B7D6-BAAD8A263F54}" srcOrd="0" destOrd="0" parTransId="{BA766899-72A3-47DC-AB01-2DE3E3B17DE5}" sibTransId="{DEC27A8F-8FD9-45FE-8638-1E89E5E76F1A}"/>
    <dgm:cxn modelId="{CB57E4BE-99E8-4E40-9209-D6E6B8806BA7}" type="presOf" srcId="{84E0201F-8728-4CB9-9E84-8AA1AC9CB95D}" destId="{87B932EF-8DF4-4CED-9436-BE993C984BE1}" srcOrd="0" destOrd="0" presId="urn:microsoft.com/office/officeart/2005/8/layout/radial6#1"/>
    <dgm:cxn modelId="{36FC6CCF-1761-4C78-881A-A9E5BCA62222}" srcId="{790F43BC-DA81-4248-B7D6-BAAD8A263F54}" destId="{34F2434A-C5DD-45E5-A981-27BFA1895259}" srcOrd="2" destOrd="0" parTransId="{DFC49F97-80EF-4631-BC46-4A867EFAC4DF}" sibTransId="{846E5402-C2EC-4395-BB86-AD893460CECE}"/>
    <dgm:cxn modelId="{5C48BE14-37BB-4990-ACBE-74BE568FC779}" type="presOf" srcId="{6936EC0B-A713-4B60-BB32-40D92DCE3DE3}" destId="{09DC6E37-80B7-4B3B-9F9E-AE4F5375B20C}" srcOrd="0" destOrd="0" presId="urn:microsoft.com/office/officeart/2005/8/layout/radial6#1"/>
    <dgm:cxn modelId="{CD3571C9-6DE3-4B5F-BFDE-175AF764D972}" srcId="{790F43BC-DA81-4248-B7D6-BAAD8A263F54}" destId="{3EAB3623-1A1E-49F3-A2A9-5FA0BEFBA613}" srcOrd="1" destOrd="0" parTransId="{CF28B6DE-5297-4AEC-B6A8-FB492C5A5BB6}" sibTransId="{C7E1B93D-8DBE-409A-8A07-F4CB558D7040}"/>
    <dgm:cxn modelId="{1CFFDF0E-9383-4B29-87FE-6BC5FBE1637E}" type="presOf" srcId="{790F43BC-DA81-4248-B7D6-BAAD8A263F54}" destId="{54362EF7-00F1-4633-812D-CAE1357FF1A6}" srcOrd="0" destOrd="0" presId="urn:microsoft.com/office/officeart/2005/8/layout/radial6#1"/>
    <dgm:cxn modelId="{74B9E517-4363-4C9D-B8A1-0BF07473F753}" type="presOf" srcId="{3EAB3623-1A1E-49F3-A2A9-5FA0BEFBA613}" destId="{52FA27BC-62B6-435B-8E62-33819F49A4FA}" srcOrd="0" destOrd="0" presId="urn:microsoft.com/office/officeart/2005/8/layout/radial6#1"/>
    <dgm:cxn modelId="{FC9D42AE-F0F4-49F8-B24D-BF0B23CEE93E}" type="presOf" srcId="{846E5402-C2EC-4395-BB86-AD893460CECE}" destId="{9425405E-37F8-4B79-93E1-591FEED8DC0A}" srcOrd="0" destOrd="0" presId="urn:microsoft.com/office/officeart/2005/8/layout/radial6#1"/>
    <dgm:cxn modelId="{26831CD3-C15A-4A80-82E0-4695D75F542A}" type="presOf" srcId="{76A39821-CE38-4CE8-818E-460E6F60A380}" destId="{EF7223B5-13F7-4D5B-AFAD-00DE378C79D5}" srcOrd="0" destOrd="0" presId="urn:microsoft.com/office/officeart/2005/8/layout/radial6#1"/>
    <dgm:cxn modelId="{47336176-AEEC-4B72-8F1F-2ABCC76ECF53}" srcId="{790F43BC-DA81-4248-B7D6-BAAD8A263F54}" destId="{19C156D4-C057-4DCE-8A8D-D64236B4A5E9}" srcOrd="3" destOrd="0" parTransId="{42992410-B9A8-4490-B0A3-DD976F51767C}" sibTransId="{76A39821-CE38-4CE8-818E-460E6F60A380}"/>
    <dgm:cxn modelId="{034BAC12-C0F8-4BBE-9CEA-B15EFA6CDF91}" type="presOf" srcId="{C7E1B93D-8DBE-409A-8A07-F4CB558D7040}" destId="{D425BD92-BDDE-494C-88F3-95B7279D40EF}" srcOrd="0" destOrd="0" presId="urn:microsoft.com/office/officeart/2005/8/layout/radial6#1"/>
    <dgm:cxn modelId="{33F54753-1717-425F-92DB-2A1AF32EEB2C}" type="presOf" srcId="{19C156D4-C057-4DCE-8A8D-D64236B4A5E9}" destId="{0EC7CD56-DB41-4A05-898E-D265C4F7A50F}" srcOrd="0" destOrd="0" presId="urn:microsoft.com/office/officeart/2005/8/layout/radial6#1"/>
    <dgm:cxn modelId="{F3A04193-F4E9-4BBC-8DC5-23ED2FAA00A5}" type="presParOf" srcId="{09DC6E37-80B7-4B3B-9F9E-AE4F5375B20C}" destId="{54362EF7-00F1-4633-812D-CAE1357FF1A6}" srcOrd="0" destOrd="0" presId="urn:microsoft.com/office/officeart/2005/8/layout/radial6#1"/>
    <dgm:cxn modelId="{5073E578-BF5E-4533-AC51-6397AEDAAED1}" type="presParOf" srcId="{09DC6E37-80B7-4B3B-9F9E-AE4F5375B20C}" destId="{E94F3DEB-9F77-4790-B33D-E669F1689685}" srcOrd="1" destOrd="0" presId="urn:microsoft.com/office/officeart/2005/8/layout/radial6#1"/>
    <dgm:cxn modelId="{A1C8BEA9-152C-4D7F-9E21-6FB239EFED33}" type="presParOf" srcId="{09DC6E37-80B7-4B3B-9F9E-AE4F5375B20C}" destId="{1BC3CEF4-F64F-43E5-BE10-90B220384165}" srcOrd="2" destOrd="0" presId="urn:microsoft.com/office/officeart/2005/8/layout/radial6#1"/>
    <dgm:cxn modelId="{63924554-A8A4-4B16-9E7B-72CF80969645}" type="presParOf" srcId="{09DC6E37-80B7-4B3B-9F9E-AE4F5375B20C}" destId="{87B932EF-8DF4-4CED-9436-BE993C984BE1}" srcOrd="3" destOrd="0" presId="urn:microsoft.com/office/officeart/2005/8/layout/radial6#1"/>
    <dgm:cxn modelId="{FC54B7F2-2AFF-4659-B539-24690EB7B424}" type="presParOf" srcId="{09DC6E37-80B7-4B3B-9F9E-AE4F5375B20C}" destId="{52FA27BC-62B6-435B-8E62-33819F49A4FA}" srcOrd="4" destOrd="0" presId="urn:microsoft.com/office/officeart/2005/8/layout/radial6#1"/>
    <dgm:cxn modelId="{9E39573C-AF06-4BFF-956C-B25576DC1672}" type="presParOf" srcId="{09DC6E37-80B7-4B3B-9F9E-AE4F5375B20C}" destId="{024282E4-580B-4ABB-B02C-0774D9CF02C5}" srcOrd="5" destOrd="0" presId="urn:microsoft.com/office/officeart/2005/8/layout/radial6#1"/>
    <dgm:cxn modelId="{722C270E-945A-4F34-B04E-177B8C6383E1}" type="presParOf" srcId="{09DC6E37-80B7-4B3B-9F9E-AE4F5375B20C}" destId="{D425BD92-BDDE-494C-88F3-95B7279D40EF}" srcOrd="6" destOrd="0" presId="urn:microsoft.com/office/officeart/2005/8/layout/radial6#1"/>
    <dgm:cxn modelId="{E4DC7CF8-3FD0-478F-B4FC-EB11EC6B4CCF}" type="presParOf" srcId="{09DC6E37-80B7-4B3B-9F9E-AE4F5375B20C}" destId="{D8882FD0-91CC-4A29-A95F-34C9E336CDBB}" srcOrd="7" destOrd="0" presId="urn:microsoft.com/office/officeart/2005/8/layout/radial6#1"/>
    <dgm:cxn modelId="{84E6962B-4A7B-443D-B6AC-9E03E4D6628A}" type="presParOf" srcId="{09DC6E37-80B7-4B3B-9F9E-AE4F5375B20C}" destId="{18CCF0CC-8F0F-4D4F-BBE9-9B884559D5B3}" srcOrd="8" destOrd="0" presId="urn:microsoft.com/office/officeart/2005/8/layout/radial6#1"/>
    <dgm:cxn modelId="{8E3CD652-E2E7-440C-96E2-D2025960B4F9}" type="presParOf" srcId="{09DC6E37-80B7-4B3B-9F9E-AE4F5375B20C}" destId="{9425405E-37F8-4B79-93E1-591FEED8DC0A}" srcOrd="9" destOrd="0" presId="urn:microsoft.com/office/officeart/2005/8/layout/radial6#1"/>
    <dgm:cxn modelId="{5B1A3AC7-E372-415E-9CBA-FCD34C95C405}" type="presParOf" srcId="{09DC6E37-80B7-4B3B-9F9E-AE4F5375B20C}" destId="{0EC7CD56-DB41-4A05-898E-D265C4F7A50F}" srcOrd="10" destOrd="0" presId="urn:microsoft.com/office/officeart/2005/8/layout/radial6#1"/>
    <dgm:cxn modelId="{8D4E51A9-9B95-427D-A8A0-7524183681F0}" type="presParOf" srcId="{09DC6E37-80B7-4B3B-9F9E-AE4F5375B20C}" destId="{39DBFEEE-29DD-4134-93C8-5AC99875BED5}" srcOrd="11" destOrd="0" presId="urn:microsoft.com/office/officeart/2005/8/layout/radial6#1"/>
    <dgm:cxn modelId="{63FE3D28-A8D0-40AD-9CDD-74A512637A48}" type="presParOf" srcId="{09DC6E37-80B7-4B3B-9F9E-AE4F5375B20C}" destId="{EF7223B5-13F7-4D5B-AFAD-00DE378C79D5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23C5B-DB10-4AB1-AF66-46EE9478CCFD}" type="doc">
      <dgm:prSet loTypeId="urn:microsoft.com/office/officeart/2009/layout/CircleArrowProcess#1" loCatId="cycle" qsTypeId="urn:microsoft.com/office/officeart/2005/8/quickstyle/simple1#2" qsCatId="simple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346D24B6-9DF4-43DD-B2D7-2772A6783EC9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Еңбек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құралдары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546712B5-E31F-4A03-A681-272DDFCEE0EA}" type="parTrans" cxnId="{49880077-0298-4C2D-8612-1AD3F706E193}">
      <dgm:prSet/>
      <dgm:spPr/>
      <dgm:t>
        <a:bodyPr/>
        <a:lstStyle/>
        <a:p>
          <a:endParaRPr lang="ru-RU"/>
        </a:p>
      </dgm:t>
    </dgm:pt>
    <dgm:pt modelId="{7F835C01-0B40-4490-B84B-C7D5F530994E}" type="sibTrans" cxnId="{49880077-0298-4C2D-8612-1AD3F706E193}">
      <dgm:prSet/>
      <dgm:spPr/>
      <dgm:t>
        <a:bodyPr/>
        <a:lstStyle/>
        <a:p>
          <a:endParaRPr lang="ru-RU"/>
        </a:p>
      </dgm:t>
    </dgm:pt>
    <dgm:pt modelId="{E84E9AE5-1FFC-49A0-8393-949C8D24354A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Шикізат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және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материалдар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B48B11E6-36FE-4CFB-B2AD-CABF48C9F558}" type="parTrans" cxnId="{071C6BFC-0414-4A6C-AEE7-E2AA04D9C0FC}">
      <dgm:prSet/>
      <dgm:spPr/>
      <dgm:t>
        <a:bodyPr/>
        <a:lstStyle/>
        <a:p>
          <a:endParaRPr lang="ru-RU"/>
        </a:p>
      </dgm:t>
    </dgm:pt>
    <dgm:pt modelId="{403E3B4F-F731-45B3-895D-FBD3EBB88D1F}" type="sibTrans" cxnId="{071C6BFC-0414-4A6C-AEE7-E2AA04D9C0FC}">
      <dgm:prSet/>
      <dgm:spPr/>
      <dgm:t>
        <a:bodyPr/>
        <a:lstStyle/>
        <a:p>
          <a:endParaRPr lang="ru-RU"/>
        </a:p>
      </dgm:t>
    </dgm:pt>
    <dgm:pt modelId="{0F15313B-B6F3-4ECF-B16F-928912FD3F17}">
      <dgm:prSet phldrT="[Текст]" custT="1"/>
      <dgm:spPr/>
      <dgm:t>
        <a:bodyPr/>
        <a:lstStyle/>
        <a:p>
          <a:r>
            <a:rPr lang="ru-RU" sz="1400" b="1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Қуат</a:t>
          </a:r>
          <a:r>
            <a:rPr lang="ru-RU" sz="1400" b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көздері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A4151F1C-A0EE-483D-8B78-5F4725313E77}" type="parTrans" cxnId="{2E19F8EF-D964-4EC7-A7A5-0B666E3ACAE4}">
      <dgm:prSet/>
      <dgm:spPr/>
      <dgm:t>
        <a:bodyPr/>
        <a:lstStyle/>
        <a:p>
          <a:endParaRPr lang="ru-RU"/>
        </a:p>
      </dgm:t>
    </dgm:pt>
    <dgm:pt modelId="{37E4419D-6DF8-4790-AD1E-E5BB48176DC8}" type="sibTrans" cxnId="{2E19F8EF-D964-4EC7-A7A5-0B666E3ACAE4}">
      <dgm:prSet/>
      <dgm:spPr/>
      <dgm:t>
        <a:bodyPr/>
        <a:lstStyle/>
        <a:p>
          <a:endParaRPr lang="ru-RU"/>
        </a:p>
      </dgm:t>
    </dgm:pt>
    <dgm:pt modelId="{AD197DAA-5F87-46FD-8AE0-A0AC91731E2E}" type="pres">
      <dgm:prSet presAssocID="{02D23C5B-DB10-4AB1-AF66-46EE9478CC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7451E-4B70-4106-9F76-AE8FBA0FB849}" type="pres">
      <dgm:prSet presAssocID="{346D24B6-9DF4-43DD-B2D7-2772A6783EC9}" presName="Accent1" presStyleCnt="0"/>
      <dgm:spPr/>
    </dgm:pt>
    <dgm:pt modelId="{84A263D6-8A7D-4931-9200-11A4D9DAF4E2}" type="pres">
      <dgm:prSet presAssocID="{346D24B6-9DF4-43DD-B2D7-2772A6783EC9}" presName="Accent" presStyleLbl="node1" presStyleIdx="0" presStyleCnt="3"/>
      <dgm:spPr/>
    </dgm:pt>
    <dgm:pt modelId="{DDB3FBC2-D6EF-403C-B275-D91B33E428A4}" type="pres">
      <dgm:prSet presAssocID="{346D24B6-9DF4-43DD-B2D7-2772A6783EC9}" presName="Parent1" presStyleLbl="revTx" presStyleIdx="0" presStyleCnt="3" custScaleX="123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062D3-B9EC-4952-B754-957CE3730566}" type="pres">
      <dgm:prSet presAssocID="{E84E9AE5-1FFC-49A0-8393-949C8D24354A}" presName="Accent2" presStyleCnt="0"/>
      <dgm:spPr/>
    </dgm:pt>
    <dgm:pt modelId="{54704546-B82B-4F98-BBF8-5923FF78E6A8}" type="pres">
      <dgm:prSet presAssocID="{E84E9AE5-1FFC-49A0-8393-949C8D24354A}" presName="Accent" presStyleLbl="node1" presStyleIdx="1" presStyleCnt="3"/>
      <dgm:spPr/>
    </dgm:pt>
    <dgm:pt modelId="{8A377DFA-9F56-4C78-A110-3EE191C4283A}" type="pres">
      <dgm:prSet presAssocID="{E84E9AE5-1FFC-49A0-8393-949C8D24354A}" presName="Parent2" presStyleLbl="revTx" presStyleIdx="1" presStyleCnt="3" custScaleX="76992" custScaleY="707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0534-0C2C-47BC-9433-02D0F0591EE1}" type="pres">
      <dgm:prSet presAssocID="{0F15313B-B6F3-4ECF-B16F-928912FD3F17}" presName="Accent3" presStyleCnt="0"/>
      <dgm:spPr/>
    </dgm:pt>
    <dgm:pt modelId="{17FEA84C-0492-41FC-8039-13A2D09D5564}" type="pres">
      <dgm:prSet presAssocID="{0F15313B-B6F3-4ECF-B16F-928912FD3F17}" presName="Accent" presStyleLbl="node1" presStyleIdx="2" presStyleCnt="3" custLinFactNeighborX="4454" custLinFactNeighborY="1484"/>
      <dgm:spPr/>
    </dgm:pt>
    <dgm:pt modelId="{61D69422-A3D5-4333-A630-28FDCED48F38}" type="pres">
      <dgm:prSet presAssocID="{0F15313B-B6F3-4ECF-B16F-928912FD3F17}" presName="Parent3" presStyleLbl="revTx" presStyleIdx="2" presStyleCnt="3" custScaleX="1145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00C8C-1DFD-4009-8361-E8718603BBB9}" type="presOf" srcId="{02D23C5B-DB10-4AB1-AF66-46EE9478CCFD}" destId="{AD197DAA-5F87-46FD-8AE0-A0AC91731E2E}" srcOrd="0" destOrd="0" presId="urn:microsoft.com/office/officeart/2009/layout/CircleArrowProcess#1"/>
    <dgm:cxn modelId="{8A23F24E-905F-499E-8105-08381713AACA}" type="presOf" srcId="{346D24B6-9DF4-43DD-B2D7-2772A6783EC9}" destId="{DDB3FBC2-D6EF-403C-B275-D91B33E428A4}" srcOrd="0" destOrd="0" presId="urn:microsoft.com/office/officeart/2009/layout/CircleArrowProcess#1"/>
    <dgm:cxn modelId="{071C6BFC-0414-4A6C-AEE7-E2AA04D9C0FC}" srcId="{02D23C5B-DB10-4AB1-AF66-46EE9478CCFD}" destId="{E84E9AE5-1FFC-49A0-8393-949C8D24354A}" srcOrd="1" destOrd="0" parTransId="{B48B11E6-36FE-4CFB-B2AD-CABF48C9F558}" sibTransId="{403E3B4F-F731-45B3-895D-FBD3EBB88D1F}"/>
    <dgm:cxn modelId="{0B16D78E-9C4C-4134-8A3F-F98D70458F16}" type="presOf" srcId="{E84E9AE5-1FFC-49A0-8393-949C8D24354A}" destId="{8A377DFA-9F56-4C78-A110-3EE191C4283A}" srcOrd="0" destOrd="0" presId="urn:microsoft.com/office/officeart/2009/layout/CircleArrowProcess#1"/>
    <dgm:cxn modelId="{75F68CD4-701B-4916-A0B9-B7CFCEB156FA}" type="presOf" srcId="{0F15313B-B6F3-4ECF-B16F-928912FD3F17}" destId="{61D69422-A3D5-4333-A630-28FDCED48F38}" srcOrd="0" destOrd="0" presId="urn:microsoft.com/office/officeart/2009/layout/CircleArrowProcess#1"/>
    <dgm:cxn modelId="{2E19F8EF-D964-4EC7-A7A5-0B666E3ACAE4}" srcId="{02D23C5B-DB10-4AB1-AF66-46EE9478CCFD}" destId="{0F15313B-B6F3-4ECF-B16F-928912FD3F17}" srcOrd="2" destOrd="0" parTransId="{A4151F1C-A0EE-483D-8B78-5F4725313E77}" sibTransId="{37E4419D-6DF8-4790-AD1E-E5BB48176DC8}"/>
    <dgm:cxn modelId="{49880077-0298-4C2D-8612-1AD3F706E193}" srcId="{02D23C5B-DB10-4AB1-AF66-46EE9478CCFD}" destId="{346D24B6-9DF4-43DD-B2D7-2772A6783EC9}" srcOrd="0" destOrd="0" parTransId="{546712B5-E31F-4A03-A681-272DDFCEE0EA}" sibTransId="{7F835C01-0B40-4490-B84B-C7D5F530994E}"/>
    <dgm:cxn modelId="{7B842453-B42F-4CEA-B6EA-F6AA57B764AE}" type="presParOf" srcId="{AD197DAA-5F87-46FD-8AE0-A0AC91731E2E}" destId="{C1A7451E-4B70-4106-9F76-AE8FBA0FB849}" srcOrd="0" destOrd="0" presId="urn:microsoft.com/office/officeart/2009/layout/CircleArrowProcess#1"/>
    <dgm:cxn modelId="{D1BA9843-6718-43BB-927E-6546B8768DEF}" type="presParOf" srcId="{C1A7451E-4B70-4106-9F76-AE8FBA0FB849}" destId="{84A263D6-8A7D-4931-9200-11A4D9DAF4E2}" srcOrd="0" destOrd="0" presId="urn:microsoft.com/office/officeart/2009/layout/CircleArrowProcess#1"/>
    <dgm:cxn modelId="{A8E1096F-11A5-47CB-8EC3-ACC8AABD69B8}" type="presParOf" srcId="{AD197DAA-5F87-46FD-8AE0-A0AC91731E2E}" destId="{DDB3FBC2-D6EF-403C-B275-D91B33E428A4}" srcOrd="1" destOrd="0" presId="urn:microsoft.com/office/officeart/2009/layout/CircleArrowProcess#1"/>
    <dgm:cxn modelId="{87AF298D-FE3F-4267-A50E-709D5927E960}" type="presParOf" srcId="{AD197DAA-5F87-46FD-8AE0-A0AC91731E2E}" destId="{7EF062D3-B9EC-4952-B754-957CE3730566}" srcOrd="2" destOrd="0" presId="urn:microsoft.com/office/officeart/2009/layout/CircleArrowProcess#1"/>
    <dgm:cxn modelId="{B57910AF-9AA3-4CB0-B07B-B83163EBD7BF}" type="presParOf" srcId="{7EF062D3-B9EC-4952-B754-957CE3730566}" destId="{54704546-B82B-4F98-BBF8-5923FF78E6A8}" srcOrd="0" destOrd="0" presId="urn:microsoft.com/office/officeart/2009/layout/CircleArrowProcess#1"/>
    <dgm:cxn modelId="{1C1A77C8-A696-42C1-88FB-AE73555BFEF7}" type="presParOf" srcId="{AD197DAA-5F87-46FD-8AE0-A0AC91731E2E}" destId="{8A377DFA-9F56-4C78-A110-3EE191C4283A}" srcOrd="3" destOrd="0" presId="urn:microsoft.com/office/officeart/2009/layout/CircleArrowProcess#1"/>
    <dgm:cxn modelId="{49A8D590-3418-4F75-B969-7DAE2AC6F283}" type="presParOf" srcId="{AD197DAA-5F87-46FD-8AE0-A0AC91731E2E}" destId="{E0630534-0C2C-47BC-9433-02D0F0591EE1}" srcOrd="4" destOrd="0" presId="urn:microsoft.com/office/officeart/2009/layout/CircleArrowProcess#1"/>
    <dgm:cxn modelId="{0E278804-28E0-4F40-BAF0-5EC61040F317}" type="presParOf" srcId="{E0630534-0C2C-47BC-9433-02D0F0591EE1}" destId="{17FEA84C-0492-41FC-8039-13A2D09D5564}" srcOrd="0" destOrd="0" presId="urn:microsoft.com/office/officeart/2009/layout/CircleArrowProcess#1"/>
    <dgm:cxn modelId="{58D73E4C-2806-4AC1-9937-4F19AAFEF286}" type="presParOf" srcId="{AD197DAA-5F87-46FD-8AE0-A0AC91731E2E}" destId="{61D69422-A3D5-4333-A630-28FDCED48F38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23C5B-DB10-4AB1-AF66-46EE9478CCFD}" type="doc">
      <dgm:prSet loTypeId="urn:microsoft.com/office/officeart/2009/layout/CircleArrowProcess#2" loCatId="cycle" qsTypeId="urn:microsoft.com/office/officeart/2005/8/quickstyle/simple1#3" qsCatId="simple" csTypeId="urn:microsoft.com/office/officeart/2005/8/colors/colorful4#1" csCatId="colorful" phldr="1"/>
      <dgm:spPr/>
      <dgm:t>
        <a:bodyPr/>
        <a:lstStyle/>
        <a:p>
          <a:endParaRPr lang="ru-RU"/>
        </a:p>
      </dgm:t>
    </dgm:pt>
    <dgm:pt modelId="{346D24B6-9DF4-43DD-B2D7-2772A6783EC9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Тұтыну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заттары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546712B5-E31F-4A03-A681-272DDFCEE0EA}" type="parTrans" cxnId="{49880077-0298-4C2D-8612-1AD3F706E193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7F835C01-0B40-4490-B84B-C7D5F530994E}" type="sibTrans" cxnId="{49880077-0298-4C2D-8612-1AD3F706E193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E84E9AE5-1FFC-49A0-8393-949C8D24354A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Демалыс орындары 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B48B11E6-36FE-4CFB-B2AD-CABF48C9F558}" type="parTrans" cxnId="{071C6BFC-0414-4A6C-AEE7-E2AA04D9C0FC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403E3B4F-F731-45B3-895D-FBD3EBB88D1F}" type="sibTrans" cxnId="{071C6BFC-0414-4A6C-AEE7-E2AA04D9C0FC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0F15313B-B6F3-4ECF-B16F-928912FD3F17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Рекреация-лық ресурстар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A4151F1C-A0EE-483D-8B78-5F4725313E77}" type="parTrans" cxnId="{2E19F8EF-D964-4EC7-A7A5-0B666E3ACAE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37E4419D-6DF8-4790-AD1E-E5BB48176DC8}" type="sibTrans" cxnId="{2E19F8EF-D964-4EC7-A7A5-0B666E3ACAE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AD197DAA-5F87-46FD-8AE0-A0AC91731E2E}" type="pres">
      <dgm:prSet presAssocID="{02D23C5B-DB10-4AB1-AF66-46EE9478CC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7451E-4B70-4106-9F76-AE8FBA0FB849}" type="pres">
      <dgm:prSet presAssocID="{346D24B6-9DF4-43DD-B2D7-2772A6783EC9}" presName="Accent1" presStyleCnt="0"/>
      <dgm:spPr/>
    </dgm:pt>
    <dgm:pt modelId="{84A263D6-8A7D-4931-9200-11A4D9DAF4E2}" type="pres">
      <dgm:prSet presAssocID="{346D24B6-9DF4-43DD-B2D7-2772A6783EC9}" presName="Accent" presStyleLbl="node1" presStyleIdx="0" presStyleCnt="3"/>
      <dgm:spPr/>
    </dgm:pt>
    <dgm:pt modelId="{DDB3FBC2-D6EF-403C-B275-D91B33E428A4}" type="pres">
      <dgm:prSet presAssocID="{346D24B6-9DF4-43DD-B2D7-2772A6783EC9}" presName="Parent1" presStyleLbl="revTx" presStyleIdx="0" presStyleCnt="3" custScaleX="123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062D3-B9EC-4952-B754-957CE3730566}" type="pres">
      <dgm:prSet presAssocID="{E84E9AE5-1FFC-49A0-8393-949C8D24354A}" presName="Accent2" presStyleCnt="0"/>
      <dgm:spPr/>
    </dgm:pt>
    <dgm:pt modelId="{54704546-B82B-4F98-BBF8-5923FF78E6A8}" type="pres">
      <dgm:prSet presAssocID="{E84E9AE5-1FFC-49A0-8393-949C8D24354A}" presName="Accent" presStyleLbl="node1" presStyleIdx="1" presStyleCnt="3"/>
      <dgm:spPr/>
    </dgm:pt>
    <dgm:pt modelId="{8A377DFA-9F56-4C78-A110-3EE191C4283A}" type="pres">
      <dgm:prSet presAssocID="{E84E9AE5-1FFC-49A0-8393-949C8D24354A}" presName="Parent2" presStyleLbl="revTx" presStyleIdx="1" presStyleCnt="3" custScaleX="151435" custLinFactNeighborX="25913" custLinFactNeighborY="4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0534-0C2C-47BC-9433-02D0F0591EE1}" type="pres">
      <dgm:prSet presAssocID="{0F15313B-B6F3-4ECF-B16F-928912FD3F17}" presName="Accent3" presStyleCnt="0"/>
      <dgm:spPr/>
    </dgm:pt>
    <dgm:pt modelId="{17FEA84C-0492-41FC-8039-13A2D09D5564}" type="pres">
      <dgm:prSet presAssocID="{0F15313B-B6F3-4ECF-B16F-928912FD3F17}" presName="Accent" presStyleLbl="node1" presStyleIdx="2" presStyleCnt="3"/>
      <dgm:spPr/>
    </dgm:pt>
    <dgm:pt modelId="{61D69422-A3D5-4333-A630-28FDCED48F38}" type="pres">
      <dgm:prSet presAssocID="{0F15313B-B6F3-4ECF-B16F-928912FD3F17}" presName="Parent3" presStyleLbl="revTx" presStyleIdx="2" presStyleCnt="3" custScaleX="1145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00C8C-1DFD-4009-8361-E8718603BBB9}" type="presOf" srcId="{02D23C5B-DB10-4AB1-AF66-46EE9478CCFD}" destId="{AD197DAA-5F87-46FD-8AE0-A0AC91731E2E}" srcOrd="0" destOrd="0" presId="urn:microsoft.com/office/officeart/2009/layout/CircleArrowProcess#2"/>
    <dgm:cxn modelId="{8A23F24E-905F-499E-8105-08381713AACA}" type="presOf" srcId="{346D24B6-9DF4-43DD-B2D7-2772A6783EC9}" destId="{DDB3FBC2-D6EF-403C-B275-D91B33E428A4}" srcOrd="0" destOrd="0" presId="urn:microsoft.com/office/officeart/2009/layout/CircleArrowProcess#2"/>
    <dgm:cxn modelId="{071C6BFC-0414-4A6C-AEE7-E2AA04D9C0FC}" srcId="{02D23C5B-DB10-4AB1-AF66-46EE9478CCFD}" destId="{E84E9AE5-1FFC-49A0-8393-949C8D24354A}" srcOrd="1" destOrd="0" parTransId="{B48B11E6-36FE-4CFB-B2AD-CABF48C9F558}" sibTransId="{403E3B4F-F731-45B3-895D-FBD3EBB88D1F}"/>
    <dgm:cxn modelId="{0B16D78E-9C4C-4134-8A3F-F98D70458F16}" type="presOf" srcId="{E84E9AE5-1FFC-49A0-8393-949C8D24354A}" destId="{8A377DFA-9F56-4C78-A110-3EE191C4283A}" srcOrd="0" destOrd="0" presId="urn:microsoft.com/office/officeart/2009/layout/CircleArrowProcess#2"/>
    <dgm:cxn modelId="{75F68CD4-701B-4916-A0B9-B7CFCEB156FA}" type="presOf" srcId="{0F15313B-B6F3-4ECF-B16F-928912FD3F17}" destId="{61D69422-A3D5-4333-A630-28FDCED48F38}" srcOrd="0" destOrd="0" presId="urn:microsoft.com/office/officeart/2009/layout/CircleArrowProcess#2"/>
    <dgm:cxn modelId="{2E19F8EF-D964-4EC7-A7A5-0B666E3ACAE4}" srcId="{02D23C5B-DB10-4AB1-AF66-46EE9478CCFD}" destId="{0F15313B-B6F3-4ECF-B16F-928912FD3F17}" srcOrd="2" destOrd="0" parTransId="{A4151F1C-A0EE-483D-8B78-5F4725313E77}" sibTransId="{37E4419D-6DF8-4790-AD1E-E5BB48176DC8}"/>
    <dgm:cxn modelId="{49880077-0298-4C2D-8612-1AD3F706E193}" srcId="{02D23C5B-DB10-4AB1-AF66-46EE9478CCFD}" destId="{346D24B6-9DF4-43DD-B2D7-2772A6783EC9}" srcOrd="0" destOrd="0" parTransId="{546712B5-E31F-4A03-A681-272DDFCEE0EA}" sibTransId="{7F835C01-0B40-4490-B84B-C7D5F530994E}"/>
    <dgm:cxn modelId="{7B842453-B42F-4CEA-B6EA-F6AA57B764AE}" type="presParOf" srcId="{AD197DAA-5F87-46FD-8AE0-A0AC91731E2E}" destId="{C1A7451E-4B70-4106-9F76-AE8FBA0FB849}" srcOrd="0" destOrd="0" presId="urn:microsoft.com/office/officeart/2009/layout/CircleArrowProcess#2"/>
    <dgm:cxn modelId="{D1BA9843-6718-43BB-927E-6546B8768DEF}" type="presParOf" srcId="{C1A7451E-4B70-4106-9F76-AE8FBA0FB849}" destId="{84A263D6-8A7D-4931-9200-11A4D9DAF4E2}" srcOrd="0" destOrd="0" presId="urn:microsoft.com/office/officeart/2009/layout/CircleArrowProcess#2"/>
    <dgm:cxn modelId="{A8E1096F-11A5-47CB-8EC3-ACC8AABD69B8}" type="presParOf" srcId="{AD197DAA-5F87-46FD-8AE0-A0AC91731E2E}" destId="{DDB3FBC2-D6EF-403C-B275-D91B33E428A4}" srcOrd="1" destOrd="0" presId="urn:microsoft.com/office/officeart/2009/layout/CircleArrowProcess#2"/>
    <dgm:cxn modelId="{87AF298D-FE3F-4267-A50E-709D5927E960}" type="presParOf" srcId="{AD197DAA-5F87-46FD-8AE0-A0AC91731E2E}" destId="{7EF062D3-B9EC-4952-B754-957CE3730566}" srcOrd="2" destOrd="0" presId="urn:microsoft.com/office/officeart/2009/layout/CircleArrowProcess#2"/>
    <dgm:cxn modelId="{B57910AF-9AA3-4CB0-B07B-B83163EBD7BF}" type="presParOf" srcId="{7EF062D3-B9EC-4952-B754-957CE3730566}" destId="{54704546-B82B-4F98-BBF8-5923FF78E6A8}" srcOrd="0" destOrd="0" presId="urn:microsoft.com/office/officeart/2009/layout/CircleArrowProcess#2"/>
    <dgm:cxn modelId="{1C1A77C8-A696-42C1-88FB-AE73555BFEF7}" type="presParOf" srcId="{AD197DAA-5F87-46FD-8AE0-A0AC91731E2E}" destId="{8A377DFA-9F56-4C78-A110-3EE191C4283A}" srcOrd="3" destOrd="0" presId="urn:microsoft.com/office/officeart/2009/layout/CircleArrowProcess#2"/>
    <dgm:cxn modelId="{49A8D590-3418-4F75-B969-7DAE2AC6F283}" type="presParOf" srcId="{AD197DAA-5F87-46FD-8AE0-A0AC91731E2E}" destId="{E0630534-0C2C-47BC-9433-02D0F0591EE1}" srcOrd="4" destOrd="0" presId="urn:microsoft.com/office/officeart/2009/layout/CircleArrowProcess#2"/>
    <dgm:cxn modelId="{0E278804-28E0-4F40-BAF0-5EC61040F317}" type="presParOf" srcId="{E0630534-0C2C-47BC-9433-02D0F0591EE1}" destId="{17FEA84C-0492-41FC-8039-13A2D09D5564}" srcOrd="0" destOrd="0" presId="urn:microsoft.com/office/officeart/2009/layout/CircleArrowProcess#2"/>
    <dgm:cxn modelId="{58D73E4C-2806-4AC1-9937-4F19AAFEF286}" type="presParOf" srcId="{AD197DAA-5F87-46FD-8AE0-A0AC91731E2E}" destId="{61D69422-A3D5-4333-A630-28FDCED48F38}" srcOrd="5" destOrd="0" presId="urn:microsoft.com/office/officeart/2009/layout/CircleArrowProcess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#2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30/10/2024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188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4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7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2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39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5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1942177" y="2529738"/>
            <a:ext cx="8280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Сабақтың</a:t>
            </a:r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тақырыбы</a:t>
            </a:r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ТАБИҒИ РЕСУРСТАРДЫҢ ЖІКТЕЛУІ</a:t>
            </a:r>
            <a:endParaRPr lang="ru-RU" sz="3600" b="1" dirty="0">
              <a:latin typeface="Times New Roman" panose="02020603050405020304" pitchFamily="18" charset="0"/>
              <a:ea typeface="Tahoma KZ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2258" y="42056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6</a:t>
            </a:r>
            <a:r>
              <a:rPr lang="en-US" altLang="ru-RU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-</a:t>
            </a:r>
            <a:r>
              <a:rPr lang="en-US" altLang="ru-RU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сынып</a:t>
            </a:r>
            <a:endParaRPr lang="en-US" altLang="ru-RU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Century Gothic" panose="020B0502020202020204" pitchFamily="34" charset="0"/>
            </a:endParaRPr>
          </a:p>
          <a:p>
            <a:pPr algn="ctr">
              <a:buClr>
                <a:srgbClr val="000000"/>
              </a:buClr>
            </a:pPr>
            <a:endParaRPr lang="en-US" altLang="ru-RU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4675" y="727401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</a:t>
            </a:r>
            <a:endParaRPr lang="ru-RU" sz="2400" b="1" dirty="0">
              <a:solidFill>
                <a:prstClr val="white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0575" y="1240648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жануар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мен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өсімдіктер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әлемі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адамда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биосфераның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бір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бөлігі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ретінде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жатқызамыз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</a:p>
        </p:txBody>
      </p:sp>
      <p:pic>
        <p:nvPicPr>
          <p:cNvPr id="4098" name="Picture 2" descr="Биосфера: Биосфераның шекарасын. Биосфераның құрамы мен шекарасы.  Биосфераның жоғарғы шека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36" y="2296014"/>
            <a:ext cx="7487871" cy="34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465385" y="695478"/>
            <a:ext cx="8956430" cy="84024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Табиғат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ресурстарының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пайдаланылуы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бойынша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түрлері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343758" y="1729938"/>
          <a:ext cx="5679440" cy="381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016650" y="1818569"/>
          <a:ext cx="5679440" cy="381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06010" y="1011082"/>
            <a:ext cx="66159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суаруға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гидроэнергия,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өзгертетін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балшық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жабайы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пайдаланылатындар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рекреациялық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9" y="849802"/>
            <a:ext cx="2095488" cy="18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8" y="2853730"/>
            <a:ext cx="2026286" cy="207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80" y="1705626"/>
            <a:ext cx="1891049" cy="169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4675" y="727400"/>
            <a:ext cx="8524125" cy="66821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ресурстардың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экологиялық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жіктелуі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:</a:t>
            </a:r>
          </a:p>
        </p:txBody>
      </p:sp>
      <p:pic>
        <p:nvPicPr>
          <p:cNvPr id="16" name="Picture 2" descr="https://opiqkz.blob.core.windows.net/kitcontent/4851d88d-20ed-454b-b77e-30f273fc24f9/1771f4a1-e66d-4916-8fec-06543f001ac8/2743a9e6-daf9-4cef-a9bc-def686fd5117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87" y="1395612"/>
            <a:ext cx="7110535" cy="448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26083" y="804841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шаруашылықта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пайдалану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мүмкіндігі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тұрғысынан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да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жіктей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аламыз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6083" y="2672862"/>
            <a:ext cx="252014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биоэнергия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8942" y="2403231"/>
            <a:ext cx="2438399" cy="258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2)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82862" y="2004647"/>
            <a:ext cx="3094892" cy="2954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өндірісінің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агроклиматтық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дақылдарының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күздік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дақылдардың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үсікке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шалдығу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ықтималдылығы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458308" y="3695280"/>
            <a:ext cx="260634" cy="32573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6157341" y="3481755"/>
            <a:ext cx="325521" cy="6916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38043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1 </a:t>
            </a:r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тапсырма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6011" y="1424896"/>
            <a:ext cx="8775514" cy="1637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экологиялық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жағынан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жіктеп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кестеге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орналастыр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Орман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ауа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көмір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энергиясы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марганец,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атмосферадағы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оттегі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күн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энергиясы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66093" y="3267436"/>
          <a:ext cx="7971693" cy="241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669"/>
                <a:gridCol w="2657512"/>
                <a:gridCol w="2657512"/>
              </a:tblGrid>
              <a:tr h="2018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Сарқылмайтын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Сарқылатын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Қалпына келетін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Қалпына келмейтін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97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88799" y="849802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жауабы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37140" y="1426913"/>
          <a:ext cx="7889630" cy="3763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9320"/>
                <a:gridCol w="2630155"/>
                <a:gridCol w="2630155"/>
              </a:tblGrid>
              <a:tr h="2232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Сарқылмайтын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Сарқылатын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Қалпына келетін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Қалпына келмейтін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235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жел энергиясы, күн энергиясы.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Орман,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атмосфералық ауа.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көмір,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марганец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32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тапсырма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63662" y="1910861"/>
          <a:ext cx="8073415" cy="3547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683"/>
                <a:gridCol w="1614683"/>
                <a:gridCol w="1614683"/>
                <a:gridCol w="1614683"/>
                <a:gridCol w="1614683"/>
              </a:tblGrid>
              <a:tr h="1418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Табиғи ресурс атауы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Пайдалануына қарай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Генезисі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Экологиялық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Шаруашылықта пайдалану мүмкіндігі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064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Мұнай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1064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Ағаш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242646" y="1142306"/>
            <a:ext cx="7518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Мына ресурстарды жіктеңіздер</a:t>
            </a:r>
            <a:endParaRPr kumimoji="0" lang="en-US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Жауабы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63662" y="1383324"/>
          <a:ext cx="8225815" cy="407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163"/>
                <a:gridCol w="1645163"/>
                <a:gridCol w="1645163"/>
                <a:gridCol w="1645163"/>
                <a:gridCol w="1645163"/>
              </a:tblGrid>
              <a:tr h="1629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Табиғи ресурс атауы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Пайдалануына қарай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Генезисі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Экологиялық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Шаруашылықта пайдалану мүмкіндігі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2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Мұнай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Қуат көзі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Литосфера ресурстары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Сарқылатын қалпына келмейтін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Энергетикалық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2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Ағаш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Шикізат және материалдар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Биосфера ресурстары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Сарқылатын қалпына келетін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Энергетикалық емес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920577" y="383625"/>
            <a:ext cx="10434317" cy="2682309"/>
            <a:chOff x="801688" y="206181"/>
            <a:chExt cx="11223624" cy="2682309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203" name="Группа 14"/>
            <p:cNvGrpSpPr/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05" name="Group 99"/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82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3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4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6" name="Graphic 3"/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273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4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5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6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7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8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9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0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1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7" name="Graphic 3"/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264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5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6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7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8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9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0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1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2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8" name="Graphic 3"/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255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6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7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8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9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0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1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2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3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9" name="Graphic 3"/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251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2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3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4" name="Freeform: Shape 24"/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0" name="Graphic 3"/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247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8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9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0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1" name="Group 140"/>
              <p:cNvGrpSpPr/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212" name="Graphic 3"/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5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6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3" name="Freeform: Shape 106"/>
                <p:cNvSpPr/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4" name="Graphic 3"/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3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5" name="Freeform: Shape 108"/>
                <p:cNvSpPr/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6" name="Freeform: Shape 109"/>
                <p:cNvSpPr/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7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18" name="Freeform: Shape 111"/>
                <p:cNvSpPr/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9" name="Graphic 3"/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7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8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9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0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1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20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1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2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3" name="Freeform: Shape 116"/>
                <p:cNvSpPr/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4" name="Freeform: Shape 117"/>
                <p:cNvSpPr/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6" name="Freeform: Shape 119"/>
                <p:cNvSpPr/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7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8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9" name="Freeform: Shape 122"/>
                <p:cNvSpPr/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0" name="Freeform: Shape 123"/>
                <p:cNvSpPr/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1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2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3" name="Freeform: Shape 126"/>
                <p:cNvSpPr/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4" name="Freeform: Shape 127"/>
                <p:cNvSpPr/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5" name="Freeform: Shape 128"/>
                <p:cNvSpPr/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4" name="Title 14"/>
            <p:cNvSpPr txBox="1"/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charset="0"/>
                  <a:cs typeface="Tahoma" panose="020B0604030504040204" charset="0"/>
                </a:rPr>
                <a:t>Қорытынды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charset="0"/>
                <a:cs typeface="Tahoma" panose="020B060403050404020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67260" y="1958432"/>
            <a:ext cx="7060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Бүгінгі</a:t>
            </a:r>
            <a:r>
              <a:rPr lang="ru-RU" sz="2800" b="1" dirty="0"/>
              <a:t> </a:t>
            </a:r>
            <a:r>
              <a:rPr lang="ru-RU" sz="2800" b="1" dirty="0" err="1"/>
              <a:t>сабағымызды</a:t>
            </a:r>
            <a:r>
              <a:rPr lang="ru-RU" sz="2800" b="1" dirty="0"/>
              <a:t> </a:t>
            </a:r>
            <a:r>
              <a:rPr lang="ru-RU" sz="2800" b="1" dirty="0" err="1"/>
              <a:t>қорытындылай</a:t>
            </a:r>
            <a:r>
              <a:rPr lang="ru-RU" sz="2800" b="1" dirty="0"/>
              <a:t> </a:t>
            </a:r>
            <a:r>
              <a:rPr lang="ru-RU" sz="2800" b="1" dirty="0" err="1"/>
              <a:t>келе</a:t>
            </a:r>
            <a:r>
              <a:rPr lang="ru-RU" sz="2800" b="1" dirty="0"/>
              <a:t> </a:t>
            </a:r>
            <a:r>
              <a:rPr lang="ru-RU" sz="2800" b="1" dirty="0" err="1"/>
              <a:t>оқушылар</a:t>
            </a:r>
            <a:r>
              <a:rPr lang="ru-RU" sz="2800" b="1" dirty="0"/>
              <a:t> </a:t>
            </a:r>
            <a:r>
              <a:rPr lang="ru-RU" sz="2800" b="1" dirty="0" err="1"/>
              <a:t>біз</a:t>
            </a:r>
            <a:r>
              <a:rPr lang="ru-RU" sz="2800" b="1" dirty="0"/>
              <a:t> </a:t>
            </a:r>
            <a:r>
              <a:rPr lang="ru-RU" sz="2800" b="1" dirty="0" err="1"/>
              <a:t>бүгін</a:t>
            </a:r>
            <a:r>
              <a:rPr lang="ru-RU" sz="2800" b="1" dirty="0"/>
              <a:t> </a:t>
            </a:r>
            <a:r>
              <a:rPr lang="ru-RU" sz="2800" b="1" dirty="0" err="1"/>
              <a:t>табиғи</a:t>
            </a:r>
            <a:r>
              <a:rPr lang="ru-RU" sz="2800" b="1" dirty="0"/>
              <a:t> </a:t>
            </a:r>
            <a:r>
              <a:rPr lang="ru-RU" sz="2800" b="1" dirty="0" err="1" smtClean="0"/>
              <a:t>ресурстар</a:t>
            </a:r>
            <a:r>
              <a:rPr lang="ru-RU" sz="2800" b="1" dirty="0" smtClean="0"/>
              <a:t> </a:t>
            </a:r>
            <a:r>
              <a:rPr lang="ru-RU" sz="2800" b="1" dirty="0" err="1"/>
              <a:t>түрлерін</a:t>
            </a:r>
            <a:r>
              <a:rPr lang="ru-RU" sz="2800" b="1" dirty="0"/>
              <a:t> </a:t>
            </a:r>
            <a:r>
              <a:rPr lang="ru-RU" sz="2800" b="1" dirty="0" err="1"/>
              <a:t>және</a:t>
            </a:r>
            <a:r>
              <a:rPr lang="ru-RU" sz="2800" b="1" dirty="0"/>
              <a:t> </a:t>
            </a:r>
            <a:r>
              <a:rPr lang="ru-RU" sz="2800" b="1" dirty="0" err="1"/>
              <a:t>оларды</a:t>
            </a:r>
            <a:r>
              <a:rPr lang="ru-RU" sz="2800" b="1" dirty="0"/>
              <a:t> </a:t>
            </a:r>
            <a:r>
              <a:rPr lang="ru-RU" sz="2800" b="1" dirty="0" err="1"/>
              <a:t>жүктеуді</a:t>
            </a:r>
            <a:r>
              <a:rPr lang="ru-RU" sz="2800" b="1" dirty="0"/>
              <a:t> </a:t>
            </a:r>
            <a:r>
              <a:rPr lang="ru-RU" sz="2800" b="1" dirty="0" err="1"/>
              <a:t>үйрендік</a:t>
            </a:r>
            <a:r>
              <a:rPr lang="ru-RU" sz="2800" b="1" dirty="0"/>
              <a:t>. </a:t>
            </a:r>
          </a:p>
        </p:txBody>
      </p:sp>
      <p:pic>
        <p:nvPicPr>
          <p:cNvPr id="8194" name="Picture 2" descr="Интернет-ресурсы в помощь студентам и специалист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555251"/>
            <a:ext cx="3454424" cy="21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652953" y="2105025"/>
            <a:ext cx="8968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</a:t>
            </a:r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абиғи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жіктеуді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endParaRPr lang="kk-KZ" sz="40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үйренеміз</a:t>
            </a:r>
            <a:endParaRPr lang="en-US" sz="40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33170" y="968375"/>
            <a:ext cx="65697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Бүгінгі сабақта:</a:t>
            </a:r>
            <a:endParaRPr lang="en-US" altLang="en-US" sz="4000" b="1" dirty="0">
              <a:solidFill>
                <a:schemeClr val="accen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924675" y="695479"/>
            <a:ext cx="3609225" cy="5046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Мақсатқа жету үшін:</a:t>
            </a:r>
            <a:endParaRPr lang="ru-RU" sz="2400" b="1" dirty="0" smtClean="0">
              <a:solidFill>
                <a:schemeClr val="bg1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6052" y="2356338"/>
            <a:ext cx="6273294" cy="6043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ресурстардың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генезисі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бойынша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46051" y="1200150"/>
            <a:ext cx="5149949" cy="5605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дегеніміз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не?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6052" y="1760710"/>
            <a:ext cx="5665763" cy="595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ң пайдаланылуы бойынша жіктелуі?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28" name="Picture 4" descr="Цели | Ещё один великолепный ш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72" y="858053"/>
            <a:ext cx="3388986" cy="25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46051" y="2922304"/>
            <a:ext cx="6960174" cy="6329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ресурстардың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экологиялық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53629" y="3558488"/>
            <a:ext cx="7832463" cy="8740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 ресурстарды шаруашылықта пайдалану мүмкіндігі бойынша жіктелуі?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3629" y="4435583"/>
            <a:ext cx="8111091" cy="8740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Ресурспен қамтылуы туралы мәлімет беру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4383656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 ресурстары</a:t>
            </a:r>
            <a:endParaRPr lang="ru-RU" sz="24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0393" y="1114942"/>
            <a:ext cx="8775514" cy="10336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келген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мемлекетте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кездесетін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байлықтарды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i="1" u="sng" dirty="0" smtClean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i="1" u="sng" dirty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атаймыз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өндіріс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орындарында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өндірілетін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адамға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күнделікті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өмірде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қажетін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өтейтін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жағдайларының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бөлігі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болып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табылады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93" y="2397369"/>
            <a:ext cx="7455878" cy="317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152768" y="1160584"/>
          <a:ext cx="8436709" cy="456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13690" y="696658"/>
            <a:ext cx="1003495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err="1">
                <a:solidFill>
                  <a:schemeClr val="accent1"/>
                </a:solidFill>
              </a:rPr>
              <a:t>Табиғат</a:t>
            </a:r>
            <a:r>
              <a:rPr lang="ru-RU" sz="2800" b="1" i="1" dirty="0">
                <a:solidFill>
                  <a:schemeClr val="accent1"/>
                </a:solidFill>
              </a:rPr>
              <a:t>  </a:t>
            </a:r>
            <a:r>
              <a:rPr lang="ru-RU" sz="2800" b="1" i="1" dirty="0" err="1">
                <a:solidFill>
                  <a:schemeClr val="accent1"/>
                </a:solidFill>
              </a:rPr>
              <a:t>ресурстарының</a:t>
            </a:r>
            <a:r>
              <a:rPr lang="ru-RU" sz="2800" b="1" i="1" dirty="0">
                <a:solidFill>
                  <a:schemeClr val="accent1"/>
                </a:solidFill>
              </a:rPr>
              <a:t>  </a:t>
            </a:r>
            <a:r>
              <a:rPr lang="ru-RU" sz="2800" b="1" i="1" dirty="0" err="1">
                <a:solidFill>
                  <a:schemeClr val="accent1"/>
                </a:solidFill>
              </a:rPr>
              <a:t>пайдаланылуы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бойынша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жіктелу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түрлері</a:t>
            </a:r>
            <a:r>
              <a:rPr lang="ru-RU" sz="2800" b="1" i="1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08505"/>
            <a:ext cx="7175500" cy="39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042133" y="828333"/>
            <a:ext cx="10036175" cy="927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</a:t>
            </a: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болуына</a:t>
            </a: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қарай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126929" y="695480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Литосфералық</a:t>
            </a:r>
            <a:r>
              <a:rPr lang="ru-RU" sz="2400" b="1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24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endParaRPr lang="ru-RU" sz="24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9498" y="1146863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Литосфералық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-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минералдық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 (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пайдалы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қазбалар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(тау,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жазық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шабындық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жерлер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демалатын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орындар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(рекреация);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26" name="Picture 2" descr="Полезные ископаемые. Познавательное видео для детей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29" y="2121877"/>
            <a:ext cx="8052240" cy="35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581167" y="727401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Гидросфералық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0883" y="1146863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Гидросфералық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Дүниежүзілік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мұхит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теңіз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бұғаз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шығанақ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құрлық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сулары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өзен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көл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асты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сулары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батпақ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тау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мұздықтары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</a:t>
            </a:r>
          </a:p>
        </p:txBody>
      </p:sp>
      <p:pic>
        <p:nvPicPr>
          <p:cNvPr id="2052" name="Picture 4" descr="Где находятся основные запасы воды. Водные ресурсы зем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6" y="2217768"/>
            <a:ext cx="7467600" cy="3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51506" y="739124"/>
            <a:ext cx="3471479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 </a:t>
            </a:r>
            <a:endParaRPr lang="ru-RU" sz="2400" b="1" dirty="0">
              <a:solidFill>
                <a:prstClr val="white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95714" y="1240647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климаттық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құбылыстар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жел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жылу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мөлшері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ылғалдылық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жарық,жауын-шашын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бұлттылық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).</a:t>
            </a:r>
          </a:p>
        </p:txBody>
      </p:sp>
      <p:pic>
        <p:nvPicPr>
          <p:cNvPr id="3074" name="Picture 2" descr="Атмосферные явления на букву Г - полный перечень по алфавиту онлайн - 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5" y="2215661"/>
            <a:ext cx="7839563" cy="35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147</TotalTime>
  <Words>520</Words>
  <Application>Microsoft Office PowerPoint</Application>
  <PresentationFormat>Широкоэкранный</PresentationFormat>
  <Paragraphs>102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Brush Script MT</vt:lpstr>
      <vt:lpstr>Calibri</vt:lpstr>
      <vt:lpstr>Century Gothic</vt:lpstr>
      <vt:lpstr>Constantia</vt:lpstr>
      <vt:lpstr>Franklin Gothic Book</vt:lpstr>
      <vt:lpstr>Rage Italic</vt:lpstr>
      <vt:lpstr>Tahoma</vt:lpstr>
      <vt:lpstr>Tahoma KZ</vt:lpstr>
      <vt:lpstr>Times New Roman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1773</cp:revision>
  <dcterms:created xsi:type="dcterms:W3CDTF">2017-01-10T11:09:00Z</dcterms:created>
  <dcterms:modified xsi:type="dcterms:W3CDTF">2024-10-30T14:45:16Z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