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4" r:id="rId6"/>
    <p:sldId id="259" r:id="rId7"/>
    <p:sldId id="265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E94BAFA-C509-495D-B8F9-80998985E80E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8765778-DD8C-48BF-8E27-A35145B77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8623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85852" y="214290"/>
            <a:ext cx="78581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b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  <a: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Бөлім 6.2А Заттар және материалдар.  Заттардың құрылысы мен қасиеттері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3214686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altLang="ru-RU" sz="240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№3 сабақ</a:t>
            </a:r>
            <a:endParaRPr lang="en-US" altLang="ru-RU" sz="2400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altLang="ru-RU" sz="240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altLang="ru-RU" sz="240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Заттардың </a:t>
            </a:r>
            <a:r>
              <a:rPr lang="kk-KZ" altLang="ru-RU" sz="240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жіктелуі</a:t>
            </a:r>
            <a:endParaRPr lang="kk-KZ" altLang="ru-RU" sz="2400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428604"/>
            <a:ext cx="7576398" cy="5819796"/>
          </a:xfrm>
        </p:spPr>
        <p:txBody>
          <a:bodyPr>
            <a:normAutofit fontScale="92500" lnSpcReduction="20000"/>
          </a:bodyPr>
          <a:lstStyle/>
          <a:p>
            <a:r>
              <a:rPr lang="kk-KZ" altLang="ru-RU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Заттардың жіктелуі</a:t>
            </a:r>
            <a:endParaRPr lang="kk-KZ" altLang="ru-RU" sz="4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altLang="ru-RU" sz="540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altLang="ru-RU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pPr>
              <a:buFontTx/>
              <a:buChar char="-"/>
            </a:pPr>
            <a:r>
              <a:rPr lang="kk-KZ" altLang="ru-RU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6.3.2.1 Заттардың органикалық және бейорганикалық заттар күйінде жіктеу </a:t>
            </a:r>
          </a:p>
          <a:p>
            <a:pPr>
              <a:buFontTx/>
              <a:buChar char="-"/>
            </a:pPr>
            <a:r>
              <a:rPr lang="kk-KZ" altLang="ru-RU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Бағалау критерийі:</a:t>
            </a:r>
          </a:p>
          <a:p>
            <a:pPr lvl="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Органикалық және бейорганикалық заттардың айырмашылықтарын біледі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органикалық және бейорганикалық заттардың адам өміріндегі маңызы туралы біледі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790712" cy="6034110"/>
          </a:xfrm>
        </p:spPr>
        <p:txBody>
          <a:bodyPr/>
          <a:lstStyle/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500430" y="285728"/>
            <a:ext cx="305754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Заттар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2214554"/>
            <a:ext cx="264320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Органикалық</a:t>
            </a:r>
          </a:p>
          <a:p>
            <a:pPr algn="ctr"/>
            <a:r>
              <a:rPr lang="kk-KZ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27млн-дай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143504" y="2214554"/>
            <a:ext cx="264320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Бейорганикалық </a:t>
            </a:r>
          </a:p>
          <a:p>
            <a:pPr algn="ctr"/>
            <a:r>
              <a:rPr lang="kk-KZ" alt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0,5 млн-дай </a:t>
            </a:r>
            <a:endParaRPr lang="ru-RU" sz="2400" b="1" dirty="0"/>
          </a:p>
        </p:txBody>
      </p:sp>
      <p:sp>
        <p:nvSpPr>
          <p:cNvPr id="19" name="Выгнутая вправо стрелка 18"/>
          <p:cNvSpPr/>
          <p:nvPr/>
        </p:nvSpPr>
        <p:spPr>
          <a:xfrm>
            <a:off x="6643702" y="642918"/>
            <a:ext cx="802958" cy="16447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гнутая влево стрелка 19"/>
          <p:cNvSpPr/>
          <p:nvPr/>
        </p:nvSpPr>
        <p:spPr>
          <a:xfrm>
            <a:off x="2714612" y="642918"/>
            <a:ext cx="731520" cy="16447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1928794" y="3143248"/>
            <a:ext cx="169907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643570" y="3143248"/>
            <a:ext cx="169907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428728" y="3429000"/>
            <a:ext cx="3071834" cy="32147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00628" y="3429000"/>
            <a:ext cx="3071834" cy="32147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072066" y="3571876"/>
            <a:ext cx="26431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Жансыз табиғат денелерін құрайды (су, құм, минерал, тұз)</a:t>
            </a:r>
            <a:endParaRPr kumimoji="0" lang="kk-KZ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00166" y="3571876"/>
            <a:ext cx="29289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Қандай да бір тіршілік иесі туындатады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(көміртек-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сутек-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Барлық органикалық заттың құрамында көміртек болады</a:t>
            </a:r>
            <a:endParaRPr kumimoji="0" lang="kk-KZ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20822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  <a:b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Себеттерді толтыр</a:t>
            </a:r>
            <a:b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7410" name="Picture 2" descr="C:\Users\User\Pictures\жұмыртқ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2214578" cy="1581150"/>
          </a:xfrm>
          <a:prstGeom prst="rect">
            <a:avLst/>
          </a:prstGeom>
          <a:noFill/>
        </p:spPr>
      </p:pic>
      <p:pic>
        <p:nvPicPr>
          <p:cNvPr id="17411" name="Picture 3" descr="C:\Users\User\Pictures\корзи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52650" cy="2124075"/>
          </a:xfrm>
          <a:prstGeom prst="rect">
            <a:avLst/>
          </a:prstGeom>
          <a:noFill/>
        </p:spPr>
      </p:pic>
      <p:pic>
        <p:nvPicPr>
          <p:cNvPr id="17412" name="Picture 4" descr="C:\Users\User\Pictures\корзи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91350" y="0"/>
            <a:ext cx="2152650" cy="2124075"/>
          </a:xfrm>
          <a:prstGeom prst="rect">
            <a:avLst/>
          </a:prstGeom>
          <a:noFill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857364"/>
            <a:ext cx="2657474" cy="148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4" name="Picture 6" descr="C:\Users\User\Pictures\тас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3571876"/>
            <a:ext cx="2533650" cy="1500198"/>
          </a:xfrm>
          <a:prstGeom prst="rect">
            <a:avLst/>
          </a:prstGeom>
          <a:noFill/>
        </p:spPr>
      </p:pic>
      <p:pic>
        <p:nvPicPr>
          <p:cNvPr id="17415" name="Picture 7" descr="C:\Users\User\Pictures\су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3714752"/>
            <a:ext cx="2143125" cy="1428760"/>
          </a:xfrm>
          <a:prstGeom prst="rect">
            <a:avLst/>
          </a:prstGeom>
          <a:noFill/>
        </p:spPr>
      </p:pic>
      <p:pic>
        <p:nvPicPr>
          <p:cNvPr id="17416" name="Picture 8" descr="C:\Users\User\Pictures\алм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3571876"/>
            <a:ext cx="2547944" cy="142876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14282" y="1571612"/>
            <a:ext cx="178595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alt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Органикалық</a:t>
            </a:r>
          </a:p>
          <a:p>
            <a:pPr algn="ctr"/>
            <a:endParaRPr lang="kk-KZ" alt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29520" y="1571612"/>
            <a:ext cx="171448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altLang="ru-RU" sz="1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ейорганикалық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857224" y="5203881"/>
          <a:ext cx="7643813" cy="1573313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658913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13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  </a:t>
                      </a: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Органикалық және бейорганикалық заттардың адам өміріндегі маңызын біледі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Себеттерді дұрыс толтырады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214290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  <a:b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Себеттерді толтыр</a:t>
            </a: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1357298"/>
            <a:ext cx="2857520" cy="5286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714876" y="1357298"/>
            <a:ext cx="2857520" cy="5286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3" descr="C:\Users\User\Pictures\корз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52650" cy="1714512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14282" y="1285860"/>
            <a:ext cx="178595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alt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Органикалық</a:t>
            </a:r>
          </a:p>
          <a:p>
            <a:pPr algn="ctr"/>
            <a:endParaRPr lang="kk-KZ" altLang="ru-RU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4" descr="C:\Users\User\Pictures\корз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1350" y="1"/>
            <a:ext cx="2152650" cy="16430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7215206" y="1142984"/>
            <a:ext cx="1714480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altLang="ru-RU" sz="1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ейорганикалық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6" name="Picture 2" descr="C:\Users\User\Pictures\жұмыртқа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643050"/>
            <a:ext cx="2214578" cy="1581150"/>
          </a:xfrm>
          <a:prstGeom prst="rect">
            <a:avLst/>
          </a:prstGeom>
          <a:noFill/>
        </p:spPr>
      </p:pic>
      <p:pic>
        <p:nvPicPr>
          <p:cNvPr id="17" name="Picture 8" descr="C:\Users\User\Pictures\алм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143380"/>
            <a:ext cx="2547944" cy="1428760"/>
          </a:xfrm>
          <a:prstGeom prst="rect">
            <a:avLst/>
          </a:prstGeom>
          <a:noFill/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1500174"/>
            <a:ext cx="2357454" cy="148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7" descr="C:\Users\User\Pictures\су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3286124"/>
            <a:ext cx="2500330" cy="1428760"/>
          </a:xfrm>
          <a:prstGeom prst="rect">
            <a:avLst/>
          </a:prstGeom>
          <a:noFill/>
        </p:spPr>
      </p:pic>
      <p:pic>
        <p:nvPicPr>
          <p:cNvPr id="20" name="Picture 6" descr="C:\Users\User\Pictures\тас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9190" y="4929198"/>
            <a:ext cx="2533650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1571612"/>
          <a:ext cx="7358110" cy="2769542"/>
        </p:xfrm>
        <a:graphic>
          <a:graphicData uri="http://schemas.openxmlformats.org/drawingml/2006/table">
            <a:tbl>
              <a:tblPr/>
              <a:tblGrid>
                <a:gridCol w="2452294"/>
                <a:gridCol w="2452294"/>
                <a:gridCol w="2453522"/>
              </a:tblGrid>
              <a:tr h="561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Органикалық заттар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Салыстыру сызығы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бейорганикалық заттар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Жанды , жансыз табиғат денелерін құрайды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Көміртек бар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Берік және ұзақмерзімді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 мысалы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500042"/>
            <a:ext cx="5429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-тапсырма</a:t>
            </a:r>
          </a:p>
          <a:p>
            <a:pPr algn="ctr"/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Салыстыру сызығы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100" y="4786322"/>
          <a:ext cx="7643813" cy="1718295"/>
        </p:xfrm>
        <a:graphic>
          <a:graphicData uri="http://schemas.openxmlformats.org/drawingml/2006/table">
            <a:tbl>
              <a:tblPr/>
              <a:tblGrid>
                <a:gridCol w="7643813"/>
              </a:tblGrid>
              <a:tr h="788655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sz="20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Органикалық заттардың айырмашылықтарын біледі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sz="20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бейорганикалық заттардың айырмашылықтарын біледі</a:t>
                      </a:r>
                      <a:endParaRPr kumimoji="0" lang="kk-KZ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Кестедені дұрыс сәйкестендіреді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1857362"/>
          <a:ext cx="6786610" cy="3700892"/>
        </p:xfrm>
        <a:graphic>
          <a:graphicData uri="http://schemas.openxmlformats.org/drawingml/2006/table">
            <a:tbl>
              <a:tblPr/>
              <a:tblGrid>
                <a:gridCol w="2261967"/>
                <a:gridCol w="2261967"/>
                <a:gridCol w="2262676"/>
              </a:tblGrid>
              <a:tr h="62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Органикалық заттар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Салыстыру сызығы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бейорганикалық заттар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Жанды , жансыз табиғат денелерін құрайды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Көміртек бар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Берік және ұзақмерзімді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 мысалы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571736" y="3929066"/>
            <a:ext cx="976313" cy="200025"/>
          </a:xfrm>
          <a:prstGeom prst="leftArrow">
            <a:avLst>
              <a:gd name="adj1" fmla="val 50000"/>
              <a:gd name="adj2" fmla="val 12202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072198" y="4500570"/>
            <a:ext cx="976313" cy="200025"/>
          </a:xfrm>
          <a:prstGeom prst="rightArrow">
            <a:avLst>
              <a:gd name="adj1" fmla="val 50000"/>
              <a:gd name="adj2" fmla="val 12202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571736" y="5072074"/>
            <a:ext cx="976313" cy="200025"/>
          </a:xfrm>
          <a:prstGeom prst="leftArrow">
            <a:avLst>
              <a:gd name="adj1" fmla="val 50000"/>
              <a:gd name="adj2" fmla="val 12202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6072198" y="5143512"/>
            <a:ext cx="976313" cy="200025"/>
          </a:xfrm>
          <a:prstGeom prst="rightArrow">
            <a:avLst>
              <a:gd name="adj1" fmla="val 50000"/>
              <a:gd name="adj2" fmla="val 12202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3" name="AutoShape 1"/>
          <p:cNvSpPr>
            <a:spLocks noChangeArrowheads="1"/>
          </p:cNvSpPr>
          <p:nvPr/>
        </p:nvSpPr>
        <p:spPr bwMode="auto">
          <a:xfrm>
            <a:off x="6072198" y="3000372"/>
            <a:ext cx="976313" cy="200025"/>
          </a:xfrm>
          <a:prstGeom prst="rightArrow">
            <a:avLst>
              <a:gd name="adj1" fmla="val 50000"/>
              <a:gd name="adj2" fmla="val 12202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571736" y="3071810"/>
            <a:ext cx="976313" cy="200025"/>
          </a:xfrm>
          <a:prstGeom prst="leftArrow">
            <a:avLst>
              <a:gd name="adj1" fmla="val 50000"/>
              <a:gd name="adj2" fmla="val 12202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428860" y="64291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</a:t>
            </a:r>
          </a:p>
          <a:p>
            <a:pPr algn="ctr"/>
            <a:r>
              <a:rPr lang="kk-KZ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Салыстыру сызығы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Үйге тапсырма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“Органикалық  және бейорганикалық заттардың адам өміріндегі маңызы" тақырыбында эссе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0"/>
            <a:ext cx="7274954" cy="1293028"/>
          </a:xfrm>
        </p:spPr>
        <p:txBody>
          <a:bodyPr>
            <a:noAutofit/>
          </a:bodyPr>
          <a:lstStyle/>
          <a:p>
            <a:r>
              <a:rPr lang="kk-KZ" sz="4800" b="1" dirty="0" smtClean="0">
                <a:solidFill>
                  <a:srgbClr val="FF0066"/>
                </a:solidFill>
              </a:rPr>
              <a:t>Назарларыңызға рахмет!</a:t>
            </a:r>
            <a:endParaRPr lang="ru-RU" sz="4800" b="1" dirty="0">
              <a:solidFill>
                <a:srgbClr val="FF0066"/>
              </a:solidFill>
            </a:endParaRPr>
          </a:p>
        </p:txBody>
      </p:sp>
      <p:pic>
        <p:nvPicPr>
          <p:cNvPr id="30722" name="Picture 2" descr="D:\фон\0_83f39_669262d5_XL_jp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354360"/>
            <a:ext cx="297180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1104</TotalTime>
  <Words>170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 1-тапсырма Себеттерді толтыр 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Huawei</cp:lastModifiedBy>
  <cp:revision>5</cp:revision>
  <dcterms:created xsi:type="dcterms:W3CDTF">2020-11-22T10:05:23Z</dcterms:created>
  <dcterms:modified xsi:type="dcterms:W3CDTF">2024-10-30T14:49:54Z</dcterms:modified>
</cp:coreProperties>
</file>