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_rels/presentation.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media/image1.png" ContentType="image/png"/>
  <Override PartName="/ppt/media/image3.jpeg" ContentType="image/jpeg"/>
  <Override PartName="/ppt/media/image5.jpeg" ContentType="image/jpeg"/>
  <Override PartName="/ppt/media/image4.png" ContentType="image/png"/>
  <Override PartName="/ppt/media/image12.png" ContentType="image/png"/>
  <Override PartName="/ppt/media/image6.jpeg" ContentType="image/jpeg"/>
  <Override PartName="/ppt/media/image7.png" ContentType="image/png"/>
  <Override PartName="/ppt/media/image11.png" ContentType="image/png"/>
  <Override PartName="/ppt/media/image9.png" ContentType="image/png"/>
  <Override PartName="/ppt/media/image8.jpeg" ContentType="image/jpeg"/>
  <Override PartName="/ppt/media/image10.png" ContentType="image/png"/>
  <Override PartName="/ppt/media/image2.png" ContentType="image/png"/>
  <Override PartName="/ppt/slides/_rels/slide8.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3" r:id="rId5"/>
    <p:sldMasterId id="2147483654"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A73B6ADE-7D32-4F5F-955E-92CB9DB2ACB2}" type="slidenum">
              <a:t>&lt;#&gt;</a:t>
            </a:fld>
          </a:p>
        </p:txBody>
      </p:sp>
      <p:sp>
        <p:nvSpPr>
          <p:cNvPr id="4" name="PlaceHolder 3"/>
          <p:cNvSpPr>
            <a:spLocks noGrp="1"/>
          </p:cNvSpPr>
          <p:nvPr>
            <p:ph type="dt" idx="1"/>
          </p:nvPr>
        </p:nvSpPr>
        <p:spPr/>
        <p:txBody>
          <a:bodyPr/>
          <a:p>
            <a:r>
              <a:rPr lang="ru-RU"/>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1">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C915CF91-22A4-4A40-958B-1B5B17569E00}" type="slidenum">
              <a:t>&lt;#&gt;</a:t>
            </a:fld>
          </a:p>
        </p:txBody>
      </p:sp>
      <p:sp>
        <p:nvSpPr>
          <p:cNvPr id="4" name="PlaceHolder 3"/>
          <p:cNvSpPr>
            <a:spLocks noGrp="1"/>
          </p:cNvSpPr>
          <p:nvPr>
            <p:ph type="dt" idx="4"/>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
</Relationships>
</file>

<file path=ppt/slideMasters/_rels/slideMaster4.xml.rels><?xml version="1.0" encoding="UTF-8"?>
<Relationships xmlns="http://schemas.openxmlformats.org/package/2006/relationships"><Relationship Id="rId1" Type="http://schemas.openxmlformats.org/officeDocument/2006/relationships/theme" Target="../theme/theme4.xml"/>
</Relationships>
</file>

<file path=ppt/slideMasters/_rels/slideMaster5.xml.rels><?xml version="1.0" encoding="UTF-8"?>
<Relationships xmlns="http://schemas.openxmlformats.org/package/2006/relationships"><Relationship Id="rId1" Type="http://schemas.openxmlformats.org/officeDocument/2006/relationships/theme" Target="../theme/theme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ef5fa"/>
        </a:solidFill>
      </p:bgPr>
    </p:bg>
    <p:spTree>
      <p:nvGrpSpPr>
        <p:cNvPr id="1" name=""/>
        <p:cNvGrpSpPr/>
        <p:nvPr/>
      </p:nvGrpSpPr>
      <p:grpSpPr>
        <a:xfrm>
          <a:off x="0" y="0"/>
          <a:ext cx="0" cy="0"/>
          <a:chOff x="0" y="0"/>
          <a:chExt cx="0" cy="0"/>
        </a:xfrm>
      </p:grpSpPr>
      <p:sp>
        <p:nvSpPr>
          <p:cNvPr id="0" name="Прямоугольник 8"/>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1" name="Скругленный прямоугольник 7"/>
          <p:cNvSpPr/>
          <p:nvPr/>
        </p:nvSpPr>
        <p:spPr>
          <a:xfrm>
            <a:off x="85680" y="69840"/>
            <a:ext cx="1201752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64646"/>
                </a:solidFill>
                <a:uFillTx/>
                <a:latin typeface="Calibri"/>
              </a:rPr>
              <a:t>Click to edit the title text format</a:t>
            </a:r>
            <a:endParaRPr b="0" lang="ru-RU" sz="4000" strike="noStrike" u="none">
              <a:solidFill>
                <a:srgbClr val="464646"/>
              </a:solidFill>
              <a:uFillTx/>
              <a:latin typeface="Calibri"/>
            </a:endParaRPr>
          </a:p>
        </p:txBody>
      </p:sp>
      <p:sp>
        <p:nvSpPr>
          <p:cNvPr id="3"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da1f28"/>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4" name="PlaceHolder 3"/>
          <p:cNvSpPr>
            <a:spLocks noGrp="1"/>
          </p:cNvSpPr>
          <p:nvPr>
            <p:ph type="dt" idx="1"/>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6464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64646"/>
                </a:solidFill>
                <a:uFillTx/>
                <a:latin typeface="Times New Roman"/>
              </a:rPr>
              <a:t>&lt;date/time&gt;</a:t>
            </a:r>
            <a:endParaRPr b="0" lang="ru-RU" sz="1400" strike="noStrike" u="none">
              <a:solidFill>
                <a:srgbClr val="000000"/>
              </a:solidFill>
              <a:uFillTx/>
              <a:latin typeface="Times New Roman"/>
            </a:endParaRPr>
          </a:p>
        </p:txBody>
      </p:sp>
      <p:sp>
        <p:nvSpPr>
          <p:cNvPr id="5" name="PlaceHolder 4"/>
          <p:cNvSpPr>
            <a:spLocks noGrp="1"/>
          </p:cNvSpPr>
          <p:nvPr>
            <p:ph type="ftr" idx="2"/>
          </p:nvPr>
        </p:nvSpPr>
        <p:spPr>
          <a:xfrm>
            <a:off x="1218960" y="6172200"/>
            <a:ext cx="528300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6" name="PlaceHolder 5"/>
          <p:cNvSpPr>
            <a:spLocks noGrp="1"/>
          </p:cNvSpPr>
          <p:nvPr>
            <p:ph type="sldNum" idx="3"/>
          </p:nvPr>
        </p:nvSpPr>
        <p:spPr>
          <a:xfrm>
            <a:off x="284400" y="6277320"/>
            <a:ext cx="431280" cy="323280"/>
          </a:xfrm>
          <a:prstGeom prst="rect">
            <a:avLst/>
          </a:prstGeom>
          <a:solidFill>
            <a:srgbClr val="2da2bf"/>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6C120AD-AB20-4293-8A93-583EEC364B67}" type="slidenum">
              <a:rPr b="0" lang="ru-RU" sz="1400" strike="noStrike" u="none">
                <a:solidFill>
                  <a:srgbClr val="ffffff"/>
                </a:solidFill>
                <a:uFillTx/>
                <a:latin typeface="Calibri"/>
              </a:rPr>
              <a:t>&lt;number&gt;</a:t>
            </a:fld>
            <a:endParaRPr b="0" lang="ru-RU" sz="1400" strike="noStrike" u="none">
              <a:solidFill>
                <a:srgbClr val="ffffff"/>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ef5fa"/>
        </a:solidFill>
      </p:bgPr>
    </p:bg>
    <p:spTree>
      <p:nvGrpSpPr>
        <p:cNvPr id="1" name=""/>
        <p:cNvGrpSpPr/>
        <p:nvPr/>
      </p:nvGrpSpPr>
      <p:grpSpPr>
        <a:xfrm>
          <a:off x="0" y="0"/>
          <a:ext cx="0" cy="0"/>
          <a:chOff x="0" y="0"/>
          <a:chExt cx="0" cy="0"/>
        </a:xfrm>
      </p:grpSpPr>
      <p:sp>
        <p:nvSpPr>
          <p:cNvPr id="7" name="Прямоугольник 9"/>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8" name="Скругленный прямоугольник 10"/>
          <p:cNvSpPr/>
          <p:nvPr/>
        </p:nvSpPr>
        <p:spPr>
          <a:xfrm>
            <a:off x="87480" y="69840"/>
            <a:ext cx="1201716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9" name="Прямоугольник 11"/>
          <p:cNvSpPr/>
          <p:nvPr/>
        </p:nvSpPr>
        <p:spPr>
          <a:xfrm>
            <a:off x="84240" y="1449360"/>
            <a:ext cx="12028320" cy="1527120"/>
          </a:xfrm>
          <a:prstGeom prst="rect">
            <a:avLst/>
          </a:prstGeom>
          <a:solidFill>
            <a:srgbClr val="2da2b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0" name="Прямоугольник 12"/>
          <p:cNvSpPr/>
          <p:nvPr/>
        </p:nvSpPr>
        <p:spPr>
          <a:xfrm>
            <a:off x="84240" y="1397160"/>
            <a:ext cx="12028320" cy="120600"/>
          </a:xfrm>
          <a:prstGeom prst="rect">
            <a:avLst/>
          </a:prstGeom>
          <a:solidFill>
            <a:srgbClr val="adcedc"/>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1" name="Прямоугольник 14"/>
          <p:cNvSpPr/>
          <p:nvPr/>
        </p:nvSpPr>
        <p:spPr>
          <a:xfrm>
            <a:off x="84240" y="2976480"/>
            <a:ext cx="12028320" cy="111240"/>
          </a:xfrm>
          <a:prstGeom prst="rect">
            <a:avLst/>
          </a:prstGeom>
          <a:solidFill>
            <a:srgbClr val="474b78"/>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2"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64646"/>
                </a:solidFill>
                <a:uFillTx/>
                <a:latin typeface="Calibri"/>
              </a:rPr>
              <a:t>Click to edit the title text format</a:t>
            </a:r>
            <a:endParaRPr b="0" lang="ru-RU" sz="4000" strike="noStrike" u="none">
              <a:solidFill>
                <a:srgbClr val="464646"/>
              </a:solidFill>
              <a:uFillTx/>
              <a:latin typeface="Calibri"/>
            </a:endParaRPr>
          </a:p>
        </p:txBody>
      </p:sp>
      <p:sp>
        <p:nvSpPr>
          <p:cNvPr id="13"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da1f28"/>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14" name="PlaceHolder 3"/>
          <p:cNvSpPr>
            <a:spLocks noGrp="1"/>
          </p:cNvSpPr>
          <p:nvPr>
            <p:ph type="dt" idx="4"/>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6464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64646"/>
                </a:solidFill>
                <a:uFillTx/>
                <a:latin typeface="Times New Roman"/>
              </a:rPr>
              <a:t>&lt;date/time&gt;</a:t>
            </a:r>
            <a:endParaRPr b="0" lang="ru-RU" sz="1400" strike="noStrike" u="none">
              <a:solidFill>
                <a:srgbClr val="000000"/>
              </a:solidFill>
              <a:uFillTx/>
              <a:latin typeface="Times New Roman"/>
            </a:endParaRPr>
          </a:p>
        </p:txBody>
      </p:sp>
      <p:sp>
        <p:nvSpPr>
          <p:cNvPr id="15" name="PlaceHolder 4"/>
          <p:cNvSpPr>
            <a:spLocks noGrp="1"/>
          </p:cNvSpPr>
          <p:nvPr>
            <p:ph type="ftr" idx="5"/>
          </p:nvPr>
        </p:nvSpPr>
        <p:spPr>
          <a:xfrm>
            <a:off x="1218960" y="6172200"/>
            <a:ext cx="528300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6" name="PlaceHolder 5"/>
          <p:cNvSpPr>
            <a:spLocks noGrp="1"/>
          </p:cNvSpPr>
          <p:nvPr>
            <p:ph type="sldNum" idx="6"/>
          </p:nvPr>
        </p:nvSpPr>
        <p:spPr>
          <a:xfrm>
            <a:off x="284400" y="6277320"/>
            <a:ext cx="431280" cy="323280"/>
          </a:xfrm>
          <a:prstGeom prst="rect">
            <a:avLst/>
          </a:prstGeom>
          <a:solidFill>
            <a:srgbClr val="2da2bf"/>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A9A39A6-2766-4D2B-BDDC-71FE2BB696F1}" type="slidenum">
              <a:rPr b="0" lang="ru-RU" sz="1400" strike="noStrike" u="none">
                <a:solidFill>
                  <a:srgbClr val="ffffff"/>
                </a:solidFill>
                <a:uFillTx/>
                <a:latin typeface="Calibri"/>
              </a:rPr>
              <a:t>&lt;number&gt;</a:t>
            </a:fld>
            <a:endParaRPr b="0" lang="ru-RU" sz="1400" strike="noStrike" u="none">
              <a:solidFill>
                <a:srgbClr val="ffffff"/>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1"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ef5fa"/>
        </a:solidFill>
      </p:bgPr>
    </p:bg>
    <p:spTree>
      <p:nvGrpSpPr>
        <p:cNvPr id="1" name=""/>
        <p:cNvGrpSpPr/>
        <p:nvPr/>
      </p:nvGrpSpPr>
      <p:grpSpPr>
        <a:xfrm>
          <a:off x="0" y="0"/>
          <a:ext cx="0" cy="0"/>
          <a:chOff x="0" y="0"/>
          <a:chExt cx="0" cy="0"/>
        </a:xfrm>
      </p:grpSpPr>
      <p:sp>
        <p:nvSpPr>
          <p:cNvPr id="17" name="Прямоугольник 9"/>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grpSp>
        <p:nvGrpSpPr>
          <p:cNvPr id="18" name="Скругленный прямоугольник 10"/>
          <p:cNvGrpSpPr/>
          <p:nvPr/>
        </p:nvGrpSpPr>
        <p:grpSpPr>
          <a:xfrm>
            <a:off x="85680" y="66600"/>
            <a:ext cx="12026880" cy="6699240"/>
            <a:chOff x="85680" y="66600"/>
            <a:chExt cx="12026880" cy="6699240"/>
          </a:xfrm>
        </p:grpSpPr>
        <p:pic>
          <p:nvPicPr>
            <p:cNvPr id="19" name="Скругленный прямоугольник 10" descr=""/>
            <p:cNvPicPr/>
            <p:nvPr/>
          </p:nvPicPr>
          <p:blipFill>
            <a:blip r:embed="rId2"/>
            <a:stretch/>
          </p:blipFill>
          <p:spPr>
            <a:xfrm>
              <a:off x="85680" y="66600"/>
              <a:ext cx="12026880" cy="6699240"/>
            </a:xfrm>
            <a:prstGeom prst="rect">
              <a:avLst/>
            </a:prstGeom>
            <a:ln w="0">
              <a:noFill/>
            </a:ln>
          </p:spPr>
        </p:pic>
        <p:sp>
          <p:nvSpPr>
            <p:cNvPr id="20" name=""/>
            <p:cNvSpPr/>
            <p:nvPr/>
          </p:nvSpPr>
          <p:spPr>
            <a:xfrm>
              <a:off x="184320" y="166680"/>
              <a:ext cx="11823480" cy="64990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grpSp>
      <p:sp>
        <p:nvSpPr>
          <p:cNvPr id="21" name="Прямоугольник 11"/>
          <p:cNvSpPr/>
          <p:nvPr/>
        </p:nvSpPr>
        <p:spPr>
          <a:xfrm flipV="1">
            <a:off x="92160" y="2376000"/>
            <a:ext cx="12018960" cy="92160"/>
          </a:xfrm>
          <a:prstGeom prst="rect">
            <a:avLst/>
          </a:prstGeom>
          <a:solidFill>
            <a:srgbClr val="2da2bf"/>
          </a:solidFill>
          <a:ln w="0">
            <a:noFill/>
          </a:ln>
        </p:spPr>
        <p:style>
          <a:lnRef idx="0"/>
          <a:fillRef idx="0"/>
          <a:effectRef idx="0"/>
          <a:fontRef idx="minor"/>
        </p:style>
        <p:txBody>
          <a:bodyPr lIns="90000" rIns="90000" tIns="45360" bIns="4536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2" name="Прямоугольник 12"/>
          <p:cNvSpPr/>
          <p:nvPr/>
        </p:nvSpPr>
        <p:spPr>
          <a:xfrm>
            <a:off x="92160" y="2341440"/>
            <a:ext cx="12018960" cy="46080"/>
          </a:xfrm>
          <a:prstGeom prst="rect">
            <a:avLst/>
          </a:prstGeom>
          <a:solidFill>
            <a:srgbClr val="adcedc"/>
          </a:solidFill>
          <a:ln w="0">
            <a:noFill/>
          </a:ln>
        </p:spPr>
        <p:style>
          <a:lnRef idx="0"/>
          <a:fillRef idx="0"/>
          <a:effectRef idx="0"/>
          <a:fontRef idx="minor"/>
        </p:style>
        <p:txBody>
          <a:bodyPr lIns="90000" rIns="90000" tIns="-720" bIns="-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3" name="Прямоугольник 14"/>
          <p:cNvSpPr/>
          <p:nvPr/>
        </p:nvSpPr>
        <p:spPr>
          <a:xfrm>
            <a:off x="90360" y="2468520"/>
            <a:ext cx="12020760" cy="46080"/>
          </a:xfrm>
          <a:prstGeom prst="rect">
            <a:avLst/>
          </a:prstGeom>
          <a:solidFill>
            <a:srgbClr val="474b78"/>
          </a:solidFill>
          <a:ln w="0">
            <a:noFill/>
          </a:ln>
        </p:spPr>
        <p:style>
          <a:lnRef idx="0"/>
          <a:fillRef idx="0"/>
          <a:effectRef idx="0"/>
          <a:fontRef idx="minor"/>
        </p:style>
        <p:txBody>
          <a:bodyPr lIns="90000" rIns="90000" tIns="-720" bIns="-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4"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64646"/>
                </a:solidFill>
                <a:uFillTx/>
                <a:latin typeface="Calibri"/>
              </a:rPr>
              <a:t>Click to edit the title text format</a:t>
            </a:r>
            <a:endParaRPr b="0" lang="ru-RU" sz="4000" strike="noStrike" u="none">
              <a:solidFill>
                <a:srgbClr val="464646"/>
              </a:solidFill>
              <a:uFillTx/>
              <a:latin typeface="Calibri"/>
            </a:endParaRPr>
          </a:p>
        </p:txBody>
      </p:sp>
      <p:sp>
        <p:nvSpPr>
          <p:cNvPr id="25"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da1f28"/>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26" name="PlaceHolder 3"/>
          <p:cNvSpPr>
            <a:spLocks noGrp="1"/>
          </p:cNvSpPr>
          <p:nvPr>
            <p:ph type="dt" idx="7"/>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6464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64646"/>
                </a:solidFill>
                <a:uFillTx/>
                <a:latin typeface="Times New Roman"/>
              </a:rPr>
              <a:t>&lt;date/time&gt;</a:t>
            </a:r>
            <a:endParaRPr b="0" lang="ru-RU" sz="1400" strike="noStrike" u="none">
              <a:solidFill>
                <a:srgbClr val="000000"/>
              </a:solidFill>
              <a:uFillTx/>
              <a:latin typeface="Times New Roman"/>
            </a:endParaRPr>
          </a:p>
        </p:txBody>
      </p:sp>
      <p:sp>
        <p:nvSpPr>
          <p:cNvPr id="27" name="PlaceHolder 4"/>
          <p:cNvSpPr>
            <a:spLocks noGrp="1"/>
          </p:cNvSpPr>
          <p:nvPr>
            <p:ph type="ftr" idx="8"/>
          </p:nvPr>
        </p:nvSpPr>
        <p:spPr>
          <a:xfrm>
            <a:off x="1066320" y="6172200"/>
            <a:ext cx="533412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8" name="PlaceHolder 5"/>
          <p:cNvSpPr>
            <a:spLocks noGrp="1"/>
          </p:cNvSpPr>
          <p:nvPr>
            <p:ph type="sldNum" idx="9"/>
          </p:nvPr>
        </p:nvSpPr>
        <p:spPr>
          <a:xfrm>
            <a:off x="284400" y="6275520"/>
            <a:ext cx="431280" cy="323280"/>
          </a:xfrm>
          <a:prstGeom prst="rect">
            <a:avLst/>
          </a:prstGeom>
          <a:solidFill>
            <a:srgbClr val="2da2bf"/>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0A00EC2-6D62-4157-8C9D-64F36E3F9C59}" type="slidenum">
              <a:rPr b="0" lang="ru-RU" sz="1400" strike="noStrike" u="none">
                <a:solidFill>
                  <a:srgbClr val="ffffff"/>
                </a:solidFill>
                <a:uFillTx/>
                <a:latin typeface="Calibri"/>
              </a:rPr>
              <a:t>&lt;number&gt;</a:t>
            </a:fld>
            <a:endParaRPr b="0" lang="ru-RU" sz="1400" strike="noStrike" u="none">
              <a:solidFill>
                <a:srgbClr val="ffffff"/>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ef5fa"/>
        </a:solidFill>
      </p:bgPr>
    </p:bg>
    <p:spTree>
      <p:nvGrpSpPr>
        <p:cNvPr id="1" name=""/>
        <p:cNvGrpSpPr/>
        <p:nvPr/>
      </p:nvGrpSpPr>
      <p:grpSpPr>
        <a:xfrm>
          <a:off x="0" y="0"/>
          <a:ext cx="0" cy="0"/>
          <a:chOff x="0" y="0"/>
          <a:chExt cx="0" cy="0"/>
        </a:xfrm>
      </p:grpSpPr>
      <p:sp>
        <p:nvSpPr>
          <p:cNvPr id="29" name="Прямоугольник 8"/>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30" name="Скругленный прямоугольник 7"/>
          <p:cNvSpPr/>
          <p:nvPr/>
        </p:nvSpPr>
        <p:spPr>
          <a:xfrm>
            <a:off x="85680" y="69840"/>
            <a:ext cx="1201752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31" name="Прямоугольник 9"/>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32" name="Скругленный прямоугольник 10"/>
          <p:cNvSpPr/>
          <p:nvPr/>
        </p:nvSpPr>
        <p:spPr>
          <a:xfrm>
            <a:off x="85680" y="69840"/>
            <a:ext cx="1201752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33"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64646"/>
                </a:solidFill>
                <a:uFillTx/>
                <a:latin typeface="Calibri"/>
              </a:rPr>
              <a:t>Click to edit the title text format</a:t>
            </a:r>
            <a:endParaRPr b="0" lang="ru-RU" sz="4000" strike="noStrike" u="none">
              <a:solidFill>
                <a:srgbClr val="464646"/>
              </a:solidFill>
              <a:uFillTx/>
              <a:latin typeface="Calibri"/>
            </a:endParaRPr>
          </a:p>
        </p:txBody>
      </p:sp>
      <p:sp>
        <p:nvSpPr>
          <p:cNvPr id="34"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da1f28"/>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35" name="PlaceHolder 3"/>
          <p:cNvSpPr>
            <a:spLocks noGrp="1"/>
          </p:cNvSpPr>
          <p:nvPr>
            <p:ph type="dt" idx="10"/>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6464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64646"/>
                </a:solidFill>
                <a:uFillTx/>
                <a:latin typeface="Times New Roman"/>
              </a:rPr>
              <a:t>&lt;date/time&gt;</a:t>
            </a:r>
            <a:endParaRPr b="0" lang="ru-RU" sz="1400" strike="noStrike" u="none">
              <a:solidFill>
                <a:srgbClr val="000000"/>
              </a:solidFill>
              <a:uFillTx/>
              <a:latin typeface="Times New Roman"/>
            </a:endParaRPr>
          </a:p>
        </p:txBody>
      </p:sp>
      <p:sp>
        <p:nvSpPr>
          <p:cNvPr id="36" name="PlaceHolder 4"/>
          <p:cNvSpPr>
            <a:spLocks noGrp="1"/>
          </p:cNvSpPr>
          <p:nvPr>
            <p:ph type="ftr" idx="11"/>
          </p:nvPr>
        </p:nvSpPr>
        <p:spPr>
          <a:xfrm>
            <a:off x="1218960" y="6172200"/>
            <a:ext cx="528300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37" name="PlaceHolder 5"/>
          <p:cNvSpPr>
            <a:spLocks noGrp="1"/>
          </p:cNvSpPr>
          <p:nvPr>
            <p:ph type="sldNum" idx="12"/>
          </p:nvPr>
        </p:nvSpPr>
        <p:spPr>
          <a:xfrm>
            <a:off x="284400" y="6277320"/>
            <a:ext cx="431280" cy="323280"/>
          </a:xfrm>
          <a:prstGeom prst="rect">
            <a:avLst/>
          </a:prstGeom>
          <a:solidFill>
            <a:srgbClr val="2da2bf"/>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0903C4A-8330-4FE2-AD0E-F3823C15E245}" type="slidenum">
              <a:rPr b="0" lang="ru-RU" sz="1400" strike="noStrike" u="none">
                <a:solidFill>
                  <a:srgbClr val="ffffff"/>
                </a:solidFill>
                <a:uFillTx/>
                <a:latin typeface="Calibri"/>
              </a:rPr>
              <a:t>&lt;number&gt;</a:t>
            </a:fld>
            <a:endParaRPr b="0" lang="ru-RU" sz="1400" strike="noStrike" u="none">
              <a:solidFill>
                <a:srgbClr val="ffffff"/>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ef5fa"/>
        </a:solidFill>
      </p:bgPr>
    </p:bg>
    <p:spTree>
      <p:nvGrpSpPr>
        <p:cNvPr id="1" name=""/>
        <p:cNvGrpSpPr/>
        <p:nvPr/>
      </p:nvGrpSpPr>
      <p:grpSpPr>
        <a:xfrm>
          <a:off x="0" y="0"/>
          <a:ext cx="0" cy="0"/>
          <a:chOff x="0" y="0"/>
          <a:chExt cx="0" cy="0"/>
        </a:xfrm>
      </p:grpSpPr>
      <p:sp>
        <p:nvSpPr>
          <p:cNvPr id="38" name="Прямоугольник 8"/>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39" name="Скругленный прямоугольник 7"/>
          <p:cNvSpPr/>
          <p:nvPr/>
        </p:nvSpPr>
        <p:spPr>
          <a:xfrm>
            <a:off x="85680" y="69840"/>
            <a:ext cx="1201752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0" name="Прямоугольник 9"/>
          <p:cNvSpPr/>
          <p:nvPr/>
        </p:nvSpPr>
        <p:spPr>
          <a:xfrm flipV="1">
            <a:off x="90360" y="4682160"/>
            <a:ext cx="12009600" cy="91800"/>
          </a:xfrm>
          <a:prstGeom prst="rect">
            <a:avLst/>
          </a:prstGeom>
          <a:solidFill>
            <a:srgbClr val="2da2bf"/>
          </a:solidFill>
          <a:ln w="0">
            <a:noFill/>
          </a:ln>
        </p:spPr>
        <p:style>
          <a:lnRef idx="0"/>
          <a:fillRef idx="0"/>
          <a:effectRef idx="0"/>
          <a:fontRef idx="minor"/>
        </p:style>
        <p:txBody>
          <a:bodyPr lIns="90000" rIns="90000" tIns="45000" bIns="450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1" name="Прямоугольник 10"/>
          <p:cNvSpPr/>
          <p:nvPr/>
        </p:nvSpPr>
        <p:spPr>
          <a:xfrm>
            <a:off x="92160" y="4649760"/>
            <a:ext cx="12007800" cy="46080"/>
          </a:xfrm>
          <a:prstGeom prst="rect">
            <a:avLst/>
          </a:prstGeom>
          <a:solidFill>
            <a:srgbClr val="adcedc"/>
          </a:solidFill>
          <a:ln w="0">
            <a:noFill/>
          </a:ln>
        </p:spPr>
        <p:style>
          <a:lnRef idx="0"/>
          <a:fillRef idx="0"/>
          <a:effectRef idx="0"/>
          <a:fontRef idx="minor"/>
        </p:style>
        <p:txBody>
          <a:bodyPr lIns="90000" rIns="90000" tIns="-720" bIns="-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2" name="Прямоугольник 11"/>
          <p:cNvSpPr/>
          <p:nvPr/>
        </p:nvSpPr>
        <p:spPr>
          <a:xfrm>
            <a:off x="92160" y="4773600"/>
            <a:ext cx="12007800" cy="49320"/>
          </a:xfrm>
          <a:prstGeom prst="rect">
            <a:avLst/>
          </a:prstGeom>
          <a:solidFill>
            <a:srgbClr val="474b78"/>
          </a:solidFill>
          <a:ln w="0">
            <a:noFill/>
          </a:ln>
        </p:spPr>
        <p:style>
          <a:lnRef idx="0"/>
          <a:fillRef idx="0"/>
          <a:effectRef idx="0"/>
          <a:fontRef idx="minor"/>
        </p:style>
        <p:txBody>
          <a:bodyPr lIns="90000" rIns="90000" tIns="2520" bIns="25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3"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64646"/>
                </a:solidFill>
                <a:uFillTx/>
                <a:latin typeface="Calibri"/>
              </a:rPr>
              <a:t>Click to edit the title text format</a:t>
            </a:r>
            <a:endParaRPr b="0" lang="ru-RU" sz="4000" strike="noStrike" u="none">
              <a:solidFill>
                <a:srgbClr val="464646"/>
              </a:solidFill>
              <a:uFillTx/>
              <a:latin typeface="Calibri"/>
            </a:endParaRPr>
          </a:p>
        </p:txBody>
      </p:sp>
      <p:sp>
        <p:nvSpPr>
          <p:cNvPr id="44"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da1f28"/>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45" name="PlaceHolder 3"/>
          <p:cNvSpPr>
            <a:spLocks noGrp="1"/>
          </p:cNvSpPr>
          <p:nvPr>
            <p:ph type="dt" idx="13"/>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6464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64646"/>
                </a:solidFill>
                <a:uFillTx/>
                <a:latin typeface="Times New Roman"/>
              </a:rPr>
              <a:t>&lt;date/time&gt;</a:t>
            </a:r>
            <a:endParaRPr b="0" lang="ru-RU" sz="1400" strike="noStrike" u="none">
              <a:solidFill>
                <a:srgbClr val="000000"/>
              </a:solidFill>
              <a:uFillTx/>
              <a:latin typeface="Times New Roman"/>
            </a:endParaRPr>
          </a:p>
        </p:txBody>
      </p:sp>
      <p:sp>
        <p:nvSpPr>
          <p:cNvPr id="46" name="PlaceHolder 4"/>
          <p:cNvSpPr>
            <a:spLocks noGrp="1"/>
          </p:cNvSpPr>
          <p:nvPr>
            <p:ph type="ftr" idx="14"/>
          </p:nvPr>
        </p:nvSpPr>
        <p:spPr>
          <a:xfrm>
            <a:off x="1218960" y="6172200"/>
            <a:ext cx="518148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7" name="PlaceHolder 5"/>
          <p:cNvSpPr>
            <a:spLocks noGrp="1"/>
          </p:cNvSpPr>
          <p:nvPr>
            <p:ph type="sldNum" idx="15"/>
          </p:nvPr>
        </p:nvSpPr>
        <p:spPr>
          <a:xfrm>
            <a:off x="284400" y="6275520"/>
            <a:ext cx="431280" cy="323280"/>
          </a:xfrm>
          <a:prstGeom prst="rect">
            <a:avLst/>
          </a:prstGeom>
          <a:solidFill>
            <a:srgbClr val="2da2bf"/>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A84A297-41B8-4474-BB6E-6BAF1D6D0A6B}" type="slidenum">
              <a:rPr b="0" lang="ru-RU" sz="1400" strike="noStrike" u="none">
                <a:solidFill>
                  <a:srgbClr val="ffffff"/>
                </a:solidFill>
                <a:uFillTx/>
                <a:latin typeface="Calibri"/>
              </a:rPr>
              <a:t>&lt;number&gt;</a:t>
            </a:fld>
            <a:endParaRPr b="0" lang="ru-RU" sz="1400" strike="noStrike" u="none">
              <a:solidFill>
                <a:srgbClr val="ffffff"/>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jpeg"/><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png"/><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 name="Заголовок 1" descr=""/>
          <p:cNvPicPr/>
          <p:nvPr/>
        </p:nvPicPr>
        <p:blipFill>
          <a:blip r:embed="rId1"/>
          <a:stretch/>
        </p:blipFill>
        <p:spPr>
          <a:xfrm>
            <a:off x="1000080" y="304920"/>
            <a:ext cx="9058320" cy="3114720"/>
          </a:xfrm>
          <a:prstGeom prst="rect">
            <a:avLst/>
          </a:prstGeom>
          <a:ln w="0">
            <a:noFill/>
          </a:ln>
        </p:spPr>
      </p:pic>
      <p:pic>
        <p:nvPicPr>
          <p:cNvPr id="49" name="Picture 8" descr="https://im0-tub-ru.yandex.net/i?id=30bdc847171d2626c3220fe94787807b&amp;ref=rim&amp;n=33&amp;w=275&amp;h=165"/>
          <p:cNvPicPr/>
          <p:nvPr/>
        </p:nvPicPr>
        <p:blipFill>
          <a:blip r:embed="rId2"/>
          <a:stretch/>
        </p:blipFill>
        <p:spPr>
          <a:xfrm>
            <a:off x="487440" y="3381480"/>
            <a:ext cx="3190680" cy="2022480"/>
          </a:xfrm>
          <a:prstGeom prst="rect">
            <a:avLst/>
          </a:prstGeom>
          <a:ln w="0">
            <a:noFill/>
          </a:ln>
        </p:spPr>
      </p:pic>
      <p:pic>
        <p:nvPicPr>
          <p:cNvPr id="50" name="Picture 9" descr=""/>
          <p:cNvPicPr/>
          <p:nvPr/>
        </p:nvPicPr>
        <p:blipFill>
          <a:blip r:embed="rId3"/>
          <a:stretch/>
        </p:blipFill>
        <p:spPr>
          <a:xfrm>
            <a:off x="4471920" y="3409920"/>
            <a:ext cx="3197160" cy="2021040"/>
          </a:xfrm>
          <a:prstGeom prst="rect">
            <a:avLst/>
          </a:prstGeom>
          <a:ln w="0">
            <a:noFill/>
          </a:ln>
        </p:spPr>
      </p:pic>
      <p:pic>
        <p:nvPicPr>
          <p:cNvPr id="51" name="Picture 11" descr="https://sk.kz/local/templates/skkz/pictures/tau_ken_samruk_1180_650.jpg"/>
          <p:cNvPicPr/>
          <p:nvPr/>
        </p:nvPicPr>
        <p:blipFill>
          <a:blip r:embed="rId4"/>
          <a:stretch/>
        </p:blipFill>
        <p:spPr>
          <a:xfrm>
            <a:off x="8332920" y="3381480"/>
            <a:ext cx="3429000" cy="202248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 name="PlaceHolder 1"/>
          <p:cNvSpPr>
            <a:spLocks noGrp="1"/>
          </p:cNvSpPr>
          <p:nvPr>
            <p:ph type="title"/>
          </p:nvPr>
        </p:nvSpPr>
        <p:spPr>
          <a:xfrm>
            <a:off x="1219320" y="274320"/>
            <a:ext cx="10362960" cy="1143000"/>
          </a:xfrm>
          <a:prstGeom prst="rect">
            <a:avLst/>
          </a:prstGeom>
          <a:noFill/>
          <a:ln w="0">
            <a:noFill/>
          </a:ln>
        </p:spPr>
        <p:txBody>
          <a:bodyPr lIns="91440" rIns="91440" tIns="45720" bIns="91440" anchor="b">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4000" strike="noStrike" u="none">
                <a:solidFill>
                  <a:srgbClr val="002060"/>
                </a:solidFill>
                <a:uFillTx/>
                <a:latin typeface="Times New Roman"/>
                <a:ea typeface="Times New Roman"/>
              </a:rPr>
              <a:t>Күтілетін жауап:</a:t>
            </a:r>
            <a:endParaRPr b="0" lang="ru-RU" sz="4000" strike="noStrike" u="none">
              <a:solidFill>
                <a:srgbClr val="464646"/>
              </a:solidFill>
              <a:uFillTx/>
              <a:latin typeface="Calibri"/>
            </a:endParaRPr>
          </a:p>
        </p:txBody>
      </p:sp>
      <p:sp>
        <p:nvSpPr>
          <p:cNvPr id="76" name=""/>
          <p:cNvSpPr txBox="1"/>
          <p:nvPr/>
        </p:nvSpPr>
        <p:spPr>
          <a:xfrm>
            <a:off x="1219320" y="1447920"/>
            <a:ext cx="10362960" cy="4572000"/>
          </a:xfrm>
          <a:prstGeom prst="rect">
            <a:avLst/>
          </a:prstGeom>
          <a:noFill/>
          <a:ln w="0">
            <a:noFill/>
          </a:ln>
        </p:spPr>
        <p:txBody>
          <a:bodyPr anchor="t">
            <a:normAutofit/>
          </a:bodyPr>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Cambria"/>
              </a:rPr>
              <a:t>Тас көмір - Қарағанды, Екібастұз</a:t>
            </a:r>
            <a:endParaRPr b="0" lang="ru-RU" sz="2600" strike="noStrike" u="none">
              <a:solidFill>
                <a:srgbClr val="000000"/>
              </a:solidFill>
              <a:uFillTx/>
              <a:latin typeface="Cambria"/>
            </a:endParaRPr>
          </a:p>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Cambria"/>
              </a:rPr>
              <a:t>Мұнай - Атырау, Ақтау, Орал өңірінде</a:t>
            </a:r>
            <a:endParaRPr b="0" lang="ru-RU" sz="2600" strike="noStrike" u="none">
              <a:solidFill>
                <a:srgbClr val="000000"/>
              </a:solidFill>
              <a:uFillTx/>
              <a:latin typeface="Cambria"/>
            </a:endParaRPr>
          </a:p>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Cambria"/>
              </a:rPr>
              <a:t>Газ - Ақтау, Орал облыстарында</a:t>
            </a:r>
            <a:endParaRPr b="0" lang="ru-RU" sz="2600" strike="noStrike" u="none">
              <a:solidFill>
                <a:srgbClr val="000000"/>
              </a:solidFill>
              <a:uFillTx/>
              <a:latin typeface="Cambria"/>
            </a:endParaRPr>
          </a:p>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Cambria"/>
              </a:rPr>
              <a:t>Алюминий – Арқалықта</a:t>
            </a:r>
            <a:endParaRPr b="0" lang="ru-RU" sz="2600" strike="noStrike" u="none">
              <a:solidFill>
                <a:srgbClr val="000000"/>
              </a:solidFill>
              <a:uFillTx/>
              <a:latin typeface="Cambria"/>
            </a:endParaRPr>
          </a:p>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Cambria"/>
              </a:rPr>
              <a:t>Мыс кені – Жезқазғанда</a:t>
            </a:r>
            <a:endParaRPr b="0" lang="ru-RU" sz="2600" strike="noStrike" u="none">
              <a:solidFill>
                <a:srgbClr val="000000"/>
              </a:solidFill>
              <a:uFillTx/>
              <a:latin typeface="Cambria"/>
            </a:endParaRPr>
          </a:p>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Cambria"/>
              </a:rPr>
              <a:t>Ас тұзы - Қызылорда, Павлодар, Алматы өңірінде</a:t>
            </a:r>
            <a:endParaRPr b="0" lang="ru-RU" sz="2600" strike="noStrike" u="none">
              <a:solidFill>
                <a:srgbClr val="000000"/>
              </a:solidFill>
              <a:uFillTx/>
              <a:latin typeface="Cambria"/>
            </a:endParaRPr>
          </a:p>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Cambria"/>
              </a:rPr>
              <a:t>Темір кені - Қостанай өңірінде</a:t>
            </a:r>
            <a:endParaRPr b="0" lang="ru-RU" sz="2600" strike="noStrike" u="none">
              <a:solidFill>
                <a:srgbClr val="000000"/>
              </a:solidFill>
              <a:uFillTx/>
              <a:latin typeface="Cambria"/>
            </a:endParaRPr>
          </a:p>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Cambria"/>
              </a:rPr>
              <a:t>Фосфорит - Ақтөбе, Тараз өңірлерінде т.с.с</a:t>
            </a:r>
            <a:endParaRPr b="0" lang="ru-RU" sz="26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PlaceHolder 1"/>
          <p:cNvSpPr>
            <a:spLocks noGrp="1"/>
          </p:cNvSpPr>
          <p:nvPr>
            <p:ph type="title"/>
          </p:nvPr>
        </p:nvSpPr>
        <p:spPr>
          <a:xfrm>
            <a:off x="1219320" y="274680"/>
            <a:ext cx="10362960" cy="536400"/>
          </a:xfrm>
          <a:prstGeom prst="rect">
            <a:avLst/>
          </a:prstGeom>
          <a:noFill/>
          <a:ln w="0">
            <a:noFill/>
          </a:ln>
        </p:spPr>
        <p:txBody>
          <a:bodyPr lIns="91440" rIns="91440" tIns="45720" bIns="91440" anchor="b">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002060"/>
                </a:solidFill>
                <a:uFillTx/>
                <a:latin typeface="Times New Roman"/>
                <a:ea typeface="Times New Roman"/>
              </a:rPr>
              <a:t>«Ойлан,тап!»</a:t>
            </a:r>
            <a:endParaRPr b="0" lang="ru-RU" sz="4000" strike="noStrike" u="none">
              <a:solidFill>
                <a:srgbClr val="464646"/>
              </a:solidFill>
              <a:uFillTx/>
              <a:latin typeface="Calibri"/>
            </a:endParaRPr>
          </a:p>
        </p:txBody>
      </p:sp>
      <p:sp>
        <p:nvSpPr>
          <p:cNvPr id="78" name=""/>
          <p:cNvSpPr txBox="1"/>
          <p:nvPr/>
        </p:nvSpPr>
        <p:spPr>
          <a:xfrm>
            <a:off x="1219320" y="1447920"/>
            <a:ext cx="10362960" cy="4572000"/>
          </a:xfrm>
          <a:prstGeom prst="rect">
            <a:avLst/>
          </a:prstGeom>
          <a:noFill/>
          <a:ln w="0">
            <a:noFill/>
          </a:ln>
        </p:spPr>
        <p:txBody>
          <a:bodyPr anchor="t">
            <a:normAutofit fontScale="92500" lnSpcReduction="9999"/>
          </a:bodyPr>
          <a:p>
            <a:pPr>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600" strike="noStrike" u="none">
              <a:solidFill>
                <a:srgbClr val="000000"/>
              </a:solidFill>
              <a:uFillTx/>
              <a:latin typeface="Cambria"/>
            </a:endParaRPr>
          </a:p>
          <a:p>
            <a:pPr>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600" strike="noStrike" u="none">
              <a:solidFill>
                <a:srgbClr val="000000"/>
              </a:solidFill>
              <a:uFillTx/>
              <a:latin typeface="Cambria"/>
            </a:endParaRPr>
          </a:p>
          <a:p>
            <a:pPr>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600" strike="noStrike" u="none">
              <a:solidFill>
                <a:srgbClr val="000000"/>
              </a:solidFill>
              <a:uFillTx/>
              <a:latin typeface="Cambria"/>
            </a:endParaRPr>
          </a:p>
          <a:p>
            <a:pPr>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600" strike="noStrike" u="none">
              <a:solidFill>
                <a:srgbClr val="000000"/>
              </a:solidFill>
              <a:uFillTx/>
              <a:latin typeface="Cambria"/>
            </a:endParaRPr>
          </a:p>
          <a:p>
            <a:pPr>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600" strike="noStrike" u="none">
              <a:solidFill>
                <a:srgbClr val="000000"/>
              </a:solidFill>
              <a:uFillTx/>
              <a:latin typeface="Cambria"/>
            </a:endParaRPr>
          </a:p>
          <a:p>
            <a:pPr>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600" strike="noStrike" u="none">
              <a:solidFill>
                <a:srgbClr val="000000"/>
              </a:solidFill>
              <a:uFillTx/>
              <a:latin typeface="Cambria"/>
            </a:endParaRPr>
          </a:p>
          <a:p>
            <a:pPr>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2060"/>
                </a:solidFill>
                <a:uFillTx/>
                <a:latin typeface="Cambria"/>
              </a:rPr>
              <a:t>Дескриптор: </a:t>
            </a:r>
            <a:endParaRPr b="0" lang="ru-RU" sz="2000" strike="noStrike" u="none">
              <a:solidFill>
                <a:srgbClr val="000000"/>
              </a:solidFill>
              <a:uFillTx/>
              <a:latin typeface="Cambria"/>
            </a:endParaRPr>
          </a:p>
          <a:p>
            <a:pPr>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2060"/>
                </a:solidFill>
                <a:uFillTx/>
                <a:latin typeface="Cambria"/>
              </a:rPr>
              <a:t>Қалпына келмейтін ресурстардан жасалған 4 затты атайды</a:t>
            </a:r>
            <a:endParaRPr b="0" lang="ru-RU" sz="2000" strike="noStrike" u="none">
              <a:solidFill>
                <a:srgbClr val="000000"/>
              </a:solidFill>
              <a:uFillTx/>
              <a:latin typeface="Cambria"/>
            </a:endParaRPr>
          </a:p>
          <a:p>
            <a:pPr>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2060"/>
                </a:solidFill>
                <a:uFillTx/>
                <a:latin typeface="Cambria"/>
              </a:rPr>
              <a:t>Қалпына келмейтін ресурстарды  екінші рет пайдалану жолдарын ұсынады.</a:t>
            </a:r>
            <a:endParaRPr b="0" lang="ru-RU" sz="2000" strike="noStrike" u="none">
              <a:solidFill>
                <a:srgbClr val="000000"/>
              </a:solidFill>
              <a:uFillTx/>
              <a:latin typeface="Cambria"/>
            </a:endParaRPr>
          </a:p>
          <a:p>
            <a:pPr>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2060"/>
                </a:solidFill>
                <a:uFillTx/>
                <a:latin typeface="Cambria"/>
              </a:rPr>
              <a:t>Тізім құрады</a:t>
            </a:r>
            <a:endParaRPr b="0" lang="ru-RU" sz="2000" strike="noStrike" u="none">
              <a:solidFill>
                <a:srgbClr val="000000"/>
              </a:solidFill>
              <a:uFillTx/>
              <a:latin typeface="Cambria"/>
            </a:endParaRPr>
          </a:p>
          <a:p>
            <a:pPr>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2060"/>
                </a:solidFill>
                <a:uFillTx/>
                <a:latin typeface="Cambria"/>
              </a:rPr>
              <a:t>Қалыптастырушы бағалау: “Дұрыс-бұрыс” </a:t>
            </a:r>
            <a:endParaRPr b="0" lang="ru-RU" sz="2000" strike="noStrike" u="none">
              <a:solidFill>
                <a:srgbClr val="000000"/>
              </a:solidFill>
              <a:uFillTx/>
              <a:latin typeface="Cambria"/>
            </a:endParaRPr>
          </a:p>
          <a:p>
            <a:pPr>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mbria"/>
            </a:endParaRPr>
          </a:p>
        </p:txBody>
      </p:sp>
      <p:pic>
        <p:nvPicPr>
          <p:cNvPr id="79" name="Picture 2" descr=""/>
          <p:cNvPicPr/>
          <p:nvPr/>
        </p:nvPicPr>
        <p:blipFill>
          <a:blip r:embed="rId1"/>
          <a:stretch/>
        </p:blipFill>
        <p:spPr>
          <a:xfrm>
            <a:off x="665280" y="831960"/>
            <a:ext cx="10951920" cy="386532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PlaceHolder 1"/>
          <p:cNvSpPr>
            <a:spLocks noGrp="1"/>
          </p:cNvSpPr>
          <p:nvPr>
            <p:ph type="title"/>
          </p:nvPr>
        </p:nvSpPr>
        <p:spPr>
          <a:xfrm>
            <a:off x="952200" y="302760"/>
            <a:ext cx="10363320" cy="1143000"/>
          </a:xfrm>
          <a:prstGeom prst="rect">
            <a:avLst/>
          </a:prstGeom>
          <a:noFill/>
          <a:ln w="0">
            <a:noFill/>
          </a:ln>
        </p:spPr>
        <p:txBody>
          <a:bodyPr lIns="91440" rIns="91440" tIns="45720" bIns="91440" anchor="b">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2060"/>
                </a:solidFill>
                <a:uFillTx/>
                <a:latin typeface="Times New Roman"/>
                <a:ea typeface="Times New Roman"/>
              </a:rPr>
              <a:t>Рефлексия «3 – 3 - 1»</a:t>
            </a:r>
            <a:endParaRPr b="0" lang="ru-RU" sz="3200" strike="noStrike" u="none">
              <a:solidFill>
                <a:srgbClr val="464646"/>
              </a:solidFill>
              <a:uFillTx/>
              <a:latin typeface="Calibri"/>
            </a:endParaRPr>
          </a:p>
        </p:txBody>
      </p:sp>
      <p:sp>
        <p:nvSpPr>
          <p:cNvPr id="81" name=""/>
          <p:cNvSpPr txBox="1"/>
          <p:nvPr/>
        </p:nvSpPr>
        <p:spPr>
          <a:xfrm>
            <a:off x="1219320" y="1447920"/>
            <a:ext cx="10362960" cy="4572000"/>
          </a:xfrm>
          <a:prstGeom prst="rect">
            <a:avLst/>
          </a:prstGeom>
          <a:noFill/>
          <a:ln w="0">
            <a:noFill/>
          </a:ln>
        </p:spPr>
        <p:txBody>
          <a:bodyPr anchor="t">
            <a:normAutofit/>
          </a:bodyPr>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2060"/>
                </a:solidFill>
                <a:uFillTx/>
                <a:latin typeface="Times New Roman"/>
                <a:ea typeface="Times New Roman"/>
              </a:rPr>
              <a:t>3- жаңалық (нені білдің)</a:t>
            </a:r>
            <a:endParaRPr b="0" lang="ru-RU" sz="36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2060"/>
                </a:solidFill>
                <a:uFillTx/>
                <a:latin typeface="Times New Roman"/>
                <a:ea typeface="Times New Roman"/>
              </a:rPr>
              <a:t>3- сұрақ (нені білгің келеді)</a:t>
            </a:r>
            <a:endParaRPr b="0" lang="ru-RU" sz="36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2060"/>
                </a:solidFill>
                <a:uFillTx/>
                <a:latin typeface="Times New Roman"/>
                <a:ea typeface="Times New Roman"/>
              </a:rPr>
              <a:t>1- ұсыныс (немен бөліскің келеді)</a:t>
            </a:r>
            <a:endParaRPr b="0" lang="ru-RU" sz="36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PlaceHolder 1"/>
          <p:cNvSpPr>
            <a:spLocks noGrp="1"/>
          </p:cNvSpPr>
          <p:nvPr>
            <p:ph type="title"/>
          </p:nvPr>
        </p:nvSpPr>
        <p:spPr>
          <a:xfrm>
            <a:off x="1219320" y="274320"/>
            <a:ext cx="10362960" cy="1143000"/>
          </a:xfrm>
          <a:prstGeom prst="rect">
            <a:avLst/>
          </a:prstGeom>
          <a:noFill/>
          <a:ln w="0">
            <a:noFill/>
          </a:ln>
        </p:spPr>
        <p:txBody>
          <a:bodyPr lIns="91440" rIns="91440" tIns="45720" bIns="91440" anchor="b">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000" strike="noStrike" u="none">
                <a:solidFill>
                  <a:srgbClr val="002060"/>
                </a:solidFill>
                <a:uFillTx/>
                <a:latin typeface="Times New Roman"/>
                <a:ea typeface="Times New Roman"/>
              </a:rPr>
              <a:t>Оқу мақсаты:</a:t>
            </a:r>
            <a:endParaRPr b="0" lang="ru-RU" sz="4000" strike="noStrike" u="none">
              <a:solidFill>
                <a:srgbClr val="464646"/>
              </a:solidFill>
              <a:uFillTx/>
              <a:latin typeface="Calibri"/>
            </a:endParaRPr>
          </a:p>
        </p:txBody>
      </p:sp>
      <p:sp>
        <p:nvSpPr>
          <p:cNvPr id="53" name=""/>
          <p:cNvSpPr txBox="1"/>
          <p:nvPr/>
        </p:nvSpPr>
        <p:spPr>
          <a:xfrm>
            <a:off x="1239480" y="1722240"/>
            <a:ext cx="10363320" cy="2098440"/>
          </a:xfrm>
          <a:prstGeom prst="rect">
            <a:avLst/>
          </a:prstGeom>
          <a:noFill/>
          <a:ln w="0">
            <a:noFill/>
          </a:ln>
        </p:spPr>
        <p:txBody>
          <a:bodyPr anchor="t">
            <a:normAutofit/>
          </a:bodyPr>
          <a:p>
            <a:pPr marL="272880" indent="-272880">
              <a:lnSpc>
                <a:spcPct val="9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ru-RU" sz="4800" strike="noStrike" u="none">
                <a:solidFill>
                  <a:srgbClr val="002060"/>
                </a:solidFill>
                <a:uFillTx/>
                <a:latin typeface="Times New Roman"/>
                <a:ea typeface="Times New Roman"/>
              </a:rPr>
              <a:t>    </a:t>
            </a:r>
            <a:r>
              <a:rPr b="0" lang="ru-RU" sz="4800" strike="noStrike" u="none">
                <a:solidFill>
                  <a:srgbClr val="002060"/>
                </a:solidFill>
                <a:uFillTx/>
                <a:latin typeface="Times New Roman"/>
                <a:ea typeface="Times New Roman"/>
              </a:rPr>
              <a:t>6.3.3.4. Қазақстандағы пайдалы қазбаларды өндірудің ірі орталықтарын атау мен көрсету</a:t>
            </a:r>
            <a:endParaRPr b="0" lang="ru-RU" sz="48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 name="PlaceHolder 1"/>
          <p:cNvSpPr>
            <a:spLocks noGrp="1"/>
          </p:cNvSpPr>
          <p:nvPr>
            <p:ph type="title"/>
          </p:nvPr>
        </p:nvSpPr>
        <p:spPr>
          <a:xfrm>
            <a:off x="1136160" y="294840"/>
            <a:ext cx="10363320" cy="1143000"/>
          </a:xfrm>
          <a:prstGeom prst="rect">
            <a:avLst/>
          </a:prstGeom>
          <a:noFill/>
          <a:ln w="0">
            <a:noFill/>
          </a:ln>
        </p:spPr>
        <p:txBody>
          <a:bodyPr lIns="91440" rIns="91440" tIns="45720" bIns="91440" anchor="b">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000" strike="noStrike" u="none">
                <a:solidFill>
                  <a:srgbClr val="002060"/>
                </a:solidFill>
                <a:uFillTx/>
                <a:latin typeface="Times New Roman"/>
                <a:ea typeface="Times New Roman"/>
              </a:rPr>
              <a:t>Мағынаны тану</a:t>
            </a:r>
            <a:endParaRPr b="0" lang="ru-RU" sz="4000" strike="noStrike" u="none">
              <a:solidFill>
                <a:srgbClr val="464646"/>
              </a:solidFill>
              <a:uFillTx/>
              <a:latin typeface="Calibri"/>
            </a:endParaRPr>
          </a:p>
        </p:txBody>
      </p:sp>
      <p:sp>
        <p:nvSpPr>
          <p:cNvPr id="55" name=""/>
          <p:cNvSpPr txBox="1"/>
          <p:nvPr/>
        </p:nvSpPr>
        <p:spPr>
          <a:xfrm>
            <a:off x="759960" y="1377720"/>
            <a:ext cx="10821960" cy="4276440"/>
          </a:xfrm>
          <a:prstGeom prst="rect">
            <a:avLst/>
          </a:prstGeom>
          <a:noFill/>
          <a:ln w="0">
            <a:noFill/>
          </a:ln>
        </p:spPr>
        <p:txBody>
          <a:bodyPr anchor="t">
            <a:normAutofit fontScale="92500" lnSpcReduction="9999"/>
          </a:bodyPr>
          <a:p>
            <a:pPr marL="272880" indent="-272880" algn="just">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2060"/>
                </a:solidFill>
                <a:uFillTx/>
                <a:latin typeface="Times New Roman"/>
                <a:ea typeface="Times New Roman"/>
              </a:rPr>
              <a:t>Пайдалы қазбалар өндіру процесі дегеніміз- </a:t>
            </a:r>
            <a:r>
              <a:rPr b="0" lang="ru-RU" sz="2400" strike="noStrike" u="none">
                <a:solidFill>
                  <a:srgbClr val="002060"/>
                </a:solidFill>
                <a:uFillTx/>
                <a:latin typeface="Times New Roman"/>
                <a:ea typeface="Times New Roman"/>
              </a:rPr>
              <a:t>бағалы құрамбөлікті салыстырмалы  таза  күйінде (мысалы: мұнай,табиғи газ,тас көмір,тұз, бағалы тастар және т.б) немесе әрі қарай өндеуге ұшырайтын тау –кен массасы (мысалы: металл кендері) түрінде бөліп алу.</a:t>
            </a:r>
            <a:endParaRPr b="0" lang="ru-RU" sz="2400" strike="noStrike" u="none">
              <a:solidFill>
                <a:srgbClr val="000000"/>
              </a:solidFill>
              <a:uFillTx/>
              <a:latin typeface="Cambria"/>
            </a:endParaRPr>
          </a:p>
          <a:p>
            <a:pPr marL="272880" indent="-272880" algn="just">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2060"/>
                </a:solidFill>
                <a:uFillTx/>
                <a:latin typeface="Times New Roman"/>
                <a:ea typeface="Times New Roman"/>
              </a:rPr>
              <a:t>Табиғат ресурстары- </a:t>
            </a:r>
            <a:r>
              <a:rPr b="0" lang="ru-RU" sz="2400" strike="noStrike" u="none">
                <a:solidFill>
                  <a:srgbClr val="002060"/>
                </a:solidFill>
                <a:uFillTx/>
                <a:latin typeface="Times New Roman"/>
                <a:ea typeface="Times New Roman"/>
              </a:rPr>
              <a:t>адамның табиғаттан алатын, өз қажетіне қолданатын  барлық ресурс түрлері.</a:t>
            </a:r>
            <a:endParaRPr b="0" lang="ru-RU" sz="2400" strike="noStrike" u="none">
              <a:solidFill>
                <a:srgbClr val="000000"/>
              </a:solidFill>
              <a:uFillTx/>
              <a:latin typeface="Cambria"/>
            </a:endParaRPr>
          </a:p>
          <a:p>
            <a:pPr marL="272880" indent="-272880" algn="just">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2060"/>
                </a:solidFill>
                <a:uFillTx/>
                <a:latin typeface="Times New Roman"/>
                <a:ea typeface="Times New Roman"/>
              </a:rPr>
              <a:t>Экология дегеніміз</a:t>
            </a:r>
            <a:r>
              <a:rPr b="0" lang="ru-RU" sz="2400" strike="noStrike" u="none">
                <a:solidFill>
                  <a:srgbClr val="002060"/>
                </a:solidFill>
                <a:uFillTx/>
                <a:latin typeface="Times New Roman"/>
                <a:ea typeface="Times New Roman"/>
              </a:rPr>
              <a:t>- қоршаған ортаның күрделі проблемаларын зерттейтін, ғылыми тұрғыдан ұсыныстар жасайтын ғылым саласы.Ол гректің "</a:t>
            </a:r>
            <a:r>
              <a:rPr b="0" lang="en-US" sz="2400" strike="noStrike" u="none">
                <a:solidFill>
                  <a:srgbClr val="002060"/>
                </a:solidFill>
                <a:uFillTx/>
                <a:latin typeface="Times New Roman"/>
                <a:ea typeface="Times New Roman"/>
              </a:rPr>
              <a:t>oicos”-"</a:t>
            </a:r>
            <a:r>
              <a:rPr b="0" lang="ru-RU" sz="2400" strike="noStrike" u="none">
                <a:solidFill>
                  <a:srgbClr val="002060"/>
                </a:solidFill>
                <a:uFillTx/>
                <a:latin typeface="Times New Roman"/>
                <a:ea typeface="Times New Roman"/>
              </a:rPr>
              <a:t>үй, мекен, жай” деген мағынаны білдіреді. Экология бір ортада өмір сүретін  организмдерді зерттейді, олардың басқа  организмдермен және қоршаған ортамен ара қатынастарын анықтап, жиынтық қорытынды жасайтын ғылым. Сондықтан «экология» қоршаған ортаны сақтаудың ғылыми негізі болып саналады</a:t>
            </a:r>
            <a:endParaRPr b="0" lang="ru-RU" sz="2400" strike="noStrike" u="none">
              <a:solidFill>
                <a:srgbClr val="000000"/>
              </a:solidFill>
              <a:uFillTx/>
              <a:latin typeface="Cambria"/>
            </a:endParaRPr>
          </a:p>
          <a:p>
            <a:pPr marL="272880" indent="-272880" algn="just">
              <a:lnSpc>
                <a:spcPct val="100000"/>
              </a:lnSpc>
              <a:spcBef>
                <a:spcPts val="575"/>
              </a:spcBef>
              <a:buClr>
                <a:srgbClr val="2da2bf"/>
              </a:buClr>
              <a:buSzPct val="8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 name="PlaceHolder 1"/>
          <p:cNvSpPr>
            <a:spLocks noGrp="1"/>
          </p:cNvSpPr>
          <p:nvPr>
            <p:ph type="title"/>
          </p:nvPr>
        </p:nvSpPr>
        <p:spPr>
          <a:xfrm>
            <a:off x="1219320" y="274320"/>
            <a:ext cx="10362960" cy="1143000"/>
          </a:xfrm>
          <a:prstGeom prst="rect">
            <a:avLst/>
          </a:prstGeom>
          <a:noFill/>
          <a:ln w="0">
            <a:noFill/>
          </a:ln>
        </p:spPr>
        <p:txBody>
          <a:bodyPr lIns="91440" rIns="91440" tIns="45720" bIns="91440" anchor="b">
            <a:noAutofit/>
          </a:bodyPr>
          <a:p>
            <a:pPr indent="0" algn="ctr">
              <a:lnSpc>
                <a:spcPct val="100000"/>
              </a:lnSpc>
              <a:buNone/>
              <a:tabLst>
                <a:tab algn="l" pos="0"/>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000" strike="noStrike" u="none">
                <a:solidFill>
                  <a:srgbClr val="002060"/>
                </a:solidFill>
                <a:uFillTx/>
                <a:latin typeface="Times New Roman"/>
                <a:ea typeface="Times New Roman"/>
              </a:rPr>
              <a:t>Қоржындағы сұрақтар:</a:t>
            </a:r>
            <a:br>
              <a:rPr sz="4000"/>
            </a:br>
            <a:endParaRPr b="0" lang="ru-RU" sz="4000" strike="noStrike" u="none">
              <a:solidFill>
                <a:srgbClr val="464646"/>
              </a:solidFill>
              <a:uFillTx/>
              <a:latin typeface="Calibri"/>
            </a:endParaRPr>
          </a:p>
        </p:txBody>
      </p:sp>
      <p:sp>
        <p:nvSpPr>
          <p:cNvPr id="57" name=""/>
          <p:cNvSpPr txBox="1"/>
          <p:nvPr/>
        </p:nvSpPr>
        <p:spPr>
          <a:xfrm>
            <a:off x="1219320" y="1447920"/>
            <a:ext cx="10362960" cy="4572000"/>
          </a:xfrm>
          <a:prstGeom prst="rect">
            <a:avLst/>
          </a:prstGeom>
          <a:noFill/>
          <a:ln w="0">
            <a:noFill/>
          </a:ln>
        </p:spPr>
        <p:txBody>
          <a:bodyPr anchor="t">
            <a:normAutofit fontScale="92500" lnSpcReduction="9999"/>
          </a:bodyPr>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Times New Roman"/>
                <a:ea typeface="Times New Roman"/>
              </a:rPr>
              <a:t>Жер қойнауы дегеніміз не?</a:t>
            </a:r>
            <a:endParaRPr b="0" lang="ru-RU" sz="26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Times New Roman"/>
                <a:ea typeface="Times New Roman"/>
              </a:rPr>
              <a:t>Пайдалы қазбалар қандай күйде кездеседі?</a:t>
            </a:r>
            <a:endParaRPr b="0" lang="ru-RU" sz="26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Times New Roman"/>
                <a:ea typeface="Times New Roman"/>
              </a:rPr>
              <a:t>Табиғи ресурс дегеніміз не?</a:t>
            </a:r>
            <a:endParaRPr b="0" lang="ru-RU" sz="26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Times New Roman"/>
                <a:ea typeface="Times New Roman"/>
              </a:rPr>
              <a:t> </a:t>
            </a:r>
            <a:r>
              <a:rPr b="0" lang="ru-RU" sz="2600" strike="noStrike" u="none">
                <a:solidFill>
                  <a:srgbClr val="002060"/>
                </a:solidFill>
                <a:uFillTx/>
                <a:latin typeface="Times New Roman"/>
                <a:ea typeface="Times New Roman"/>
              </a:rPr>
              <a:t>Пайдалы қазбалар кен орны дегеніміз не?</a:t>
            </a:r>
            <a:endParaRPr b="0" lang="ru-RU" sz="26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Times New Roman"/>
                <a:ea typeface="Times New Roman"/>
              </a:rPr>
              <a:t>Метаморфты тау жыныстары қай аймақтарда таралған?</a:t>
            </a:r>
            <a:endParaRPr b="0" lang="ru-RU" sz="26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Times New Roman"/>
                <a:ea typeface="Times New Roman"/>
              </a:rPr>
              <a:t> </a:t>
            </a:r>
            <a:r>
              <a:rPr b="0" lang="ru-RU" sz="2600" strike="noStrike" u="none">
                <a:solidFill>
                  <a:srgbClr val="002060"/>
                </a:solidFill>
                <a:uFillTx/>
                <a:latin typeface="Times New Roman"/>
                <a:ea typeface="Times New Roman"/>
              </a:rPr>
              <a:t>Шөгінді пайдалы қазбаларды ата.</a:t>
            </a:r>
            <a:endParaRPr b="0" lang="ru-RU" sz="26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Times New Roman"/>
                <a:ea typeface="Times New Roman"/>
              </a:rPr>
              <a:t> </a:t>
            </a:r>
            <a:r>
              <a:rPr b="0" lang="ru-RU" sz="2600" strike="noStrike" u="none">
                <a:solidFill>
                  <a:srgbClr val="002060"/>
                </a:solidFill>
                <a:uFillTx/>
                <a:latin typeface="Times New Roman"/>
                <a:ea typeface="Times New Roman"/>
              </a:rPr>
              <a:t>Кенді пайдалы қазбалар қайда кездеседі?</a:t>
            </a:r>
            <a:endParaRPr b="0" lang="ru-RU" sz="26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Times New Roman"/>
                <a:ea typeface="Times New Roman"/>
              </a:rPr>
              <a:t> </a:t>
            </a:r>
            <a:r>
              <a:rPr b="0" lang="ru-RU" sz="2600" strike="noStrike" u="none">
                <a:solidFill>
                  <a:srgbClr val="002060"/>
                </a:solidFill>
                <a:uFillTx/>
                <a:latin typeface="Times New Roman"/>
                <a:ea typeface="Times New Roman"/>
              </a:rPr>
              <a:t>Пайдалы қазбаның алабы дегеніміз не?</a:t>
            </a:r>
            <a:endParaRPr b="0" lang="ru-RU" sz="26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Times New Roman"/>
                <a:ea typeface="Times New Roman"/>
              </a:rPr>
              <a:t>Жер қойнауында қанша химиялық элементтер анықталды?</a:t>
            </a:r>
            <a:endParaRPr b="0" lang="ru-RU" sz="26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Times New Roman"/>
                <a:ea typeface="Times New Roman"/>
              </a:rPr>
              <a:t>Пайдалы қазбалар шығу тегіне қарай неше топқа бөлінеді?</a:t>
            </a:r>
            <a:endParaRPr b="0" lang="ru-RU" sz="26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6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PlaceHolder 1"/>
          <p:cNvSpPr>
            <a:spLocks noGrp="1"/>
          </p:cNvSpPr>
          <p:nvPr>
            <p:ph type="title"/>
          </p:nvPr>
        </p:nvSpPr>
        <p:spPr>
          <a:xfrm>
            <a:off x="1219320" y="274320"/>
            <a:ext cx="10362960" cy="1143000"/>
          </a:xfrm>
          <a:prstGeom prst="rect">
            <a:avLst/>
          </a:prstGeom>
          <a:noFill/>
          <a:ln w="0">
            <a:noFill/>
          </a:ln>
        </p:spPr>
        <p:txBody>
          <a:bodyPr lIns="91440" rIns="91440" tIns="45720" bIns="91440" anchor="b">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000" strike="noStrike" u="none">
                <a:solidFill>
                  <a:srgbClr val="002060"/>
                </a:solidFill>
                <a:uFillTx/>
                <a:latin typeface="Times New Roman"/>
                <a:ea typeface="Times New Roman"/>
              </a:rPr>
              <a:t>Көмір  кен орындары. </a:t>
            </a:r>
            <a:endParaRPr b="0" lang="ru-RU" sz="4000" strike="noStrike" u="none">
              <a:solidFill>
                <a:srgbClr val="464646"/>
              </a:solidFill>
              <a:uFillTx/>
              <a:latin typeface="Calibri"/>
            </a:endParaRPr>
          </a:p>
        </p:txBody>
      </p:sp>
      <p:sp>
        <p:nvSpPr>
          <p:cNvPr id="59" name=""/>
          <p:cNvSpPr txBox="1"/>
          <p:nvPr/>
        </p:nvSpPr>
        <p:spPr>
          <a:xfrm>
            <a:off x="1219320" y="1447920"/>
            <a:ext cx="10362960" cy="4572000"/>
          </a:xfrm>
          <a:prstGeom prst="rect">
            <a:avLst/>
          </a:prstGeom>
          <a:noFill/>
          <a:ln w="0">
            <a:noFill/>
          </a:ln>
        </p:spPr>
        <p:txBody>
          <a:bodyPr anchor="t">
            <a:normAutofit/>
          </a:bodyPr>
          <a:p>
            <a:pPr marL="272880" indent="-272880" algn="just">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2060"/>
                </a:solidFill>
                <a:uFillTx/>
                <a:latin typeface="Times New Roman"/>
                <a:ea typeface="Times New Roman"/>
              </a:rPr>
              <a:t>Жер қойнауынан қазылып алынатын  көмірдің үш түрі бар.  Олар:  технологиялық қасиеттері жағынан  бір-бірінен  ажыратылатын қоңыр  көмір, таскөмір  және антрацит. Көкстелген көмір өндіретін - Қарағанды көмір алабы</a:t>
            </a:r>
            <a:endParaRPr b="0" lang="ru-RU" sz="32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 name="PlaceHolder 1"/>
          <p:cNvSpPr>
            <a:spLocks noGrp="1"/>
          </p:cNvSpPr>
          <p:nvPr>
            <p:ph type="title"/>
          </p:nvPr>
        </p:nvSpPr>
        <p:spPr>
          <a:xfrm>
            <a:off x="1219320" y="274320"/>
            <a:ext cx="10362960" cy="1143000"/>
          </a:xfrm>
          <a:prstGeom prst="rect">
            <a:avLst/>
          </a:prstGeom>
          <a:noFill/>
          <a:ln w="0">
            <a:noFill/>
          </a:ln>
        </p:spPr>
        <p:txBody>
          <a:bodyPr lIns="91440" rIns="91440" tIns="45720" bIns="91440" anchor="b">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000" strike="noStrike" u="none">
                <a:solidFill>
                  <a:srgbClr val="002060"/>
                </a:solidFill>
                <a:uFillTx/>
                <a:latin typeface="Times New Roman"/>
                <a:ea typeface="Times New Roman"/>
              </a:rPr>
              <a:t>Мұнай өндірісі</a:t>
            </a:r>
            <a:endParaRPr b="0" lang="ru-RU" sz="4000" strike="noStrike" u="none">
              <a:solidFill>
                <a:srgbClr val="464646"/>
              </a:solidFill>
              <a:uFillTx/>
              <a:latin typeface="Calibri"/>
            </a:endParaRPr>
          </a:p>
        </p:txBody>
      </p:sp>
      <p:sp>
        <p:nvSpPr>
          <p:cNvPr id="61" name=""/>
          <p:cNvSpPr txBox="1"/>
          <p:nvPr/>
        </p:nvSpPr>
        <p:spPr>
          <a:xfrm>
            <a:off x="1219320" y="1447920"/>
            <a:ext cx="10362960" cy="4572000"/>
          </a:xfrm>
          <a:prstGeom prst="rect">
            <a:avLst/>
          </a:prstGeom>
          <a:noFill/>
          <a:ln w="0">
            <a:noFill/>
          </a:ln>
        </p:spPr>
        <p:txBody>
          <a:bodyPr anchor="t">
            <a:normAutofit/>
          </a:bodyPr>
          <a:p>
            <a:pPr marL="272880" indent="-272880" algn="just">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600" strike="noStrike" u="none">
                <a:solidFill>
                  <a:srgbClr val="000000"/>
                </a:solidFill>
                <a:uFillTx/>
                <a:latin typeface="Cambria"/>
              </a:rPr>
              <a:t> </a:t>
            </a:r>
            <a:r>
              <a:rPr b="0" lang="kk-KZ" sz="2600" strike="noStrike" u="none">
                <a:solidFill>
                  <a:srgbClr val="000000"/>
                </a:solidFill>
                <a:uFillTx/>
                <a:latin typeface="Cambria"/>
              </a:rPr>
              <a:t>	</a:t>
            </a:r>
            <a:r>
              <a:rPr b="0" lang="kk-KZ" sz="3200" strike="noStrike" u="none">
                <a:solidFill>
                  <a:srgbClr val="002060"/>
                </a:solidFill>
                <a:uFillTx/>
                <a:latin typeface="Times New Roman"/>
                <a:ea typeface="Times New Roman"/>
              </a:rPr>
              <a:t>Сұйық және газ күйіндегі пайдалы қазбалар бұрғы ұңғымасы арқылы өндіріледі. Мұнайды Атырау, Павлодар, Шымкентте орналасқан мұнай өндеу зауыттарында өндейді</a:t>
            </a:r>
            <a:r>
              <a:rPr b="0" lang="kk-KZ" sz="3200" strike="noStrike" u="none">
                <a:solidFill>
                  <a:srgbClr val="000000"/>
                </a:solidFill>
                <a:uFillTx/>
                <a:latin typeface="Times New Roman"/>
                <a:ea typeface="Times New Roman"/>
              </a:rPr>
              <a:t>. </a:t>
            </a:r>
            <a:endParaRPr b="0" lang="ru-RU" sz="32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 name="PlaceHolder 1"/>
          <p:cNvSpPr>
            <a:spLocks noGrp="1"/>
          </p:cNvSpPr>
          <p:nvPr>
            <p:ph type="title"/>
          </p:nvPr>
        </p:nvSpPr>
        <p:spPr>
          <a:xfrm>
            <a:off x="1219320" y="274320"/>
            <a:ext cx="10362960" cy="1143000"/>
          </a:xfrm>
          <a:prstGeom prst="rect">
            <a:avLst/>
          </a:prstGeom>
          <a:noFill/>
          <a:ln w="0">
            <a:noFill/>
          </a:ln>
        </p:spPr>
        <p:txBody>
          <a:bodyPr lIns="91440" rIns="91440" tIns="45720" bIns="91440" anchor="b">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000" strike="noStrike" u="none">
                <a:solidFill>
                  <a:srgbClr val="002060"/>
                </a:solidFill>
                <a:uFillTx/>
                <a:latin typeface="Times New Roman"/>
                <a:ea typeface="Times New Roman"/>
              </a:rPr>
              <a:t>Шикізатты өндеу</a:t>
            </a:r>
            <a:endParaRPr b="0" lang="ru-RU" sz="4000" strike="noStrike" u="none">
              <a:solidFill>
                <a:srgbClr val="464646"/>
              </a:solidFill>
              <a:uFillTx/>
              <a:latin typeface="Calibri"/>
            </a:endParaRPr>
          </a:p>
        </p:txBody>
      </p:sp>
      <p:sp>
        <p:nvSpPr>
          <p:cNvPr id="63" name=""/>
          <p:cNvSpPr txBox="1"/>
          <p:nvPr/>
        </p:nvSpPr>
        <p:spPr>
          <a:xfrm>
            <a:off x="1219320" y="1447920"/>
            <a:ext cx="10362960" cy="4572000"/>
          </a:xfrm>
          <a:prstGeom prst="rect">
            <a:avLst/>
          </a:prstGeom>
          <a:noFill/>
          <a:ln w="0">
            <a:noFill/>
          </a:ln>
        </p:spPr>
        <p:txBody>
          <a:bodyPr anchor="t">
            <a:normAutofit/>
          </a:bodyPr>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2060"/>
                </a:solidFill>
                <a:uFillTx/>
                <a:latin typeface="Times New Roman"/>
                <a:ea typeface="Times New Roman"/>
              </a:rPr>
              <a:t>дайындық кезеңі: бөлшектеу, ұсақтау процесі;</a:t>
            </a:r>
            <a:endParaRPr b="0" lang="ru-RU" sz="32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2060"/>
                </a:solidFill>
                <a:uFillTx/>
                <a:latin typeface="Times New Roman"/>
                <a:ea typeface="Times New Roman"/>
              </a:rPr>
              <a:t>негізгі кезеңдер: шикізатты байыту және қалдықтардан тазарту;</a:t>
            </a:r>
            <a:endParaRPr b="0" lang="ru-RU" sz="32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2060"/>
                </a:solidFill>
                <a:uFillTx/>
                <a:latin typeface="Times New Roman"/>
                <a:ea typeface="Times New Roman"/>
              </a:rPr>
              <a:t>соңғы кезең : судан,қоспалардан т.б тазарту</a:t>
            </a:r>
            <a:endParaRPr b="0" lang="ru-RU" sz="32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4320"/>
            <a:ext cx="10183680" cy="1143000"/>
          </a:xfrm>
          <a:prstGeom prst="rect">
            <a:avLst/>
          </a:prstGeom>
          <a:noFill/>
          <a:ln w="0">
            <a:noFill/>
          </a:ln>
        </p:spPr>
        <p:txBody>
          <a:bodyPr lIns="91440" rIns="91440" tIns="45720" bIns="9144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4000" strike="noStrike" u="none">
                <a:solidFill>
                  <a:srgbClr val="464646"/>
                </a:solidFill>
                <a:uFillTx/>
                <a:latin typeface="Calibri"/>
              </a:rPr>
              <a:t>                              </a:t>
            </a:r>
            <a:endParaRPr b="0" lang="ru-RU" sz="4000" strike="noStrike" u="none">
              <a:solidFill>
                <a:srgbClr val="464646"/>
              </a:solidFill>
              <a:uFillTx/>
              <a:latin typeface="Calibri"/>
            </a:endParaRPr>
          </a:p>
        </p:txBody>
      </p:sp>
      <p:sp>
        <p:nvSpPr>
          <p:cNvPr id="65" name=""/>
          <p:cNvSpPr txBox="1"/>
          <p:nvPr/>
        </p:nvSpPr>
        <p:spPr>
          <a:xfrm>
            <a:off x="1039680" y="2306520"/>
            <a:ext cx="10396800" cy="3672000"/>
          </a:xfrm>
          <a:prstGeom prst="rect">
            <a:avLst/>
          </a:prstGeom>
          <a:noFill/>
          <a:ln w="0">
            <a:noFill/>
          </a:ln>
        </p:spPr>
        <p:txBody>
          <a:bodyPr anchor="t">
            <a:normAutofit/>
          </a:bodyPr>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Times New Roman"/>
                <a:ea typeface="Times New Roman"/>
              </a:rPr>
              <a:t>Оқушылар  суреттерді таңдап алу арқылы төмендегі критерийлер бойынша жұмыс жасайды:</a:t>
            </a:r>
            <a:endParaRPr b="0" lang="ru-RU" sz="32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Times New Roman"/>
                <a:ea typeface="Times New Roman"/>
              </a:rPr>
              <a:t>Ресурстың аты;</a:t>
            </a:r>
            <a:endParaRPr b="0" lang="ru-RU" sz="32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Times New Roman"/>
                <a:ea typeface="Times New Roman"/>
              </a:rPr>
              <a:t>Жаратылысы бойынша қай топқа кіреді?</a:t>
            </a:r>
            <a:endParaRPr b="0" lang="ru-RU" sz="32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Times New Roman"/>
                <a:ea typeface="Times New Roman"/>
              </a:rPr>
              <a:t>Қолданылуы (қай салада);</a:t>
            </a:r>
            <a:endParaRPr b="0" lang="ru-RU" sz="3200" strike="noStrike" u="none">
              <a:solidFill>
                <a:srgbClr val="000000"/>
              </a:solidFill>
              <a:uFillTx/>
              <a:latin typeface="Cambria"/>
            </a:endParaRPr>
          </a:p>
          <a:p>
            <a:pPr marL="272880" indent="-272880" algn="just">
              <a:lnSpc>
                <a:spcPct val="115000"/>
              </a:lnSpc>
              <a:spcBef>
                <a:spcPts val="575"/>
              </a:spcBef>
              <a:spcAft>
                <a:spcPts val="1001"/>
              </a:spcAft>
              <a:buClr>
                <a:srgbClr val="2da2bf"/>
              </a:buClr>
              <a:buSzPct val="8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Times New Roman"/>
                <a:ea typeface="Times New Roman"/>
              </a:rPr>
              <a:t>Ол ресурс сіздің өлкеңізде кездеседі ме?</a:t>
            </a:r>
            <a:endParaRPr b="0" lang="ru-RU" sz="3200" strike="noStrike" u="none">
              <a:solidFill>
                <a:srgbClr val="000000"/>
              </a:solidFill>
              <a:uFillTx/>
              <a:latin typeface="Cambria"/>
            </a:endParaRPr>
          </a:p>
          <a:p>
            <a:pPr marL="272880" indent="-272880" algn="just">
              <a:lnSpc>
                <a:spcPct val="115000"/>
              </a:lnSpc>
              <a:spcBef>
                <a:spcPts val="575"/>
              </a:spcBef>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Cambria"/>
            </a:endParaRPr>
          </a:p>
        </p:txBody>
      </p:sp>
      <p:pic>
        <p:nvPicPr>
          <p:cNvPr id="66" name="Picture 4" descr="Image result for природные ресурсы"/>
          <p:cNvPicPr/>
          <p:nvPr/>
        </p:nvPicPr>
        <p:blipFill>
          <a:blip r:embed="rId1"/>
          <a:stretch/>
        </p:blipFill>
        <p:spPr>
          <a:xfrm>
            <a:off x="4743360" y="495360"/>
            <a:ext cx="2081160" cy="1641240"/>
          </a:xfrm>
          <a:prstGeom prst="rect">
            <a:avLst/>
          </a:prstGeom>
          <a:ln w="0">
            <a:noFill/>
          </a:ln>
        </p:spPr>
      </p:pic>
      <p:pic>
        <p:nvPicPr>
          <p:cNvPr id="67" name="Picture 4" descr=""/>
          <p:cNvPicPr/>
          <p:nvPr/>
        </p:nvPicPr>
        <p:blipFill>
          <a:blip r:embed="rId2"/>
          <a:stretch/>
        </p:blipFill>
        <p:spPr>
          <a:xfrm>
            <a:off x="2575080" y="495360"/>
            <a:ext cx="1761840" cy="1560600"/>
          </a:xfrm>
          <a:prstGeom prst="rect">
            <a:avLst/>
          </a:prstGeom>
          <a:ln w="0">
            <a:noFill/>
          </a:ln>
        </p:spPr>
      </p:pic>
      <p:pic>
        <p:nvPicPr>
          <p:cNvPr id="68" name="Рисунок 6" descr="Картинки по запросу железо метал"/>
          <p:cNvPicPr/>
          <p:nvPr/>
        </p:nvPicPr>
        <p:blipFill>
          <a:blip r:embed="rId3"/>
          <a:srcRect l="24488" t="10026" r="21740" b="20252"/>
          <a:stretch/>
        </p:blipFill>
        <p:spPr>
          <a:xfrm>
            <a:off x="7211880" y="495360"/>
            <a:ext cx="1854360" cy="1641240"/>
          </a:xfrm>
          <a:prstGeom prst="rect">
            <a:avLst/>
          </a:prstGeom>
          <a:ln w="0">
            <a:noFill/>
          </a:ln>
        </p:spPr>
      </p:pic>
      <p:pic>
        <p:nvPicPr>
          <p:cNvPr id="69" name="Picture 5" descr=""/>
          <p:cNvPicPr/>
          <p:nvPr/>
        </p:nvPicPr>
        <p:blipFill>
          <a:blip r:embed="rId4"/>
          <a:stretch/>
        </p:blipFill>
        <p:spPr>
          <a:xfrm>
            <a:off x="378000" y="533520"/>
            <a:ext cx="1755720" cy="1560240"/>
          </a:xfrm>
          <a:prstGeom prst="rect">
            <a:avLst/>
          </a:prstGeom>
          <a:ln w="0">
            <a:noFill/>
          </a:ln>
        </p:spPr>
      </p:pic>
      <p:pic>
        <p:nvPicPr>
          <p:cNvPr id="70" name="Picture 6" descr=""/>
          <p:cNvPicPr/>
          <p:nvPr/>
        </p:nvPicPr>
        <p:blipFill>
          <a:blip r:embed="rId5"/>
          <a:stretch/>
        </p:blipFill>
        <p:spPr>
          <a:xfrm>
            <a:off x="9502920" y="533520"/>
            <a:ext cx="1652400" cy="152244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 name="PlaceHolder 1"/>
          <p:cNvSpPr>
            <a:spLocks noGrp="1"/>
          </p:cNvSpPr>
          <p:nvPr>
            <p:ph type="title"/>
          </p:nvPr>
        </p:nvSpPr>
        <p:spPr>
          <a:xfrm>
            <a:off x="825120" y="202680"/>
            <a:ext cx="638280" cy="514440"/>
          </a:xfrm>
          <a:prstGeom prst="rect">
            <a:avLst/>
          </a:prstGeom>
          <a:noFill/>
          <a:ln w="0">
            <a:noFill/>
          </a:ln>
        </p:spPr>
        <p:txBody>
          <a:bodyPr lIns="91440" rIns="91440" tIns="45720" bIns="91440" anchor="b">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3600"/>
            </a:br>
            <a:br>
              <a:rPr sz="3600"/>
            </a:br>
            <a:br>
              <a:rPr sz="3600"/>
            </a:br>
            <a:endParaRPr b="0" lang="ru-RU" sz="3600" strike="noStrike" u="none">
              <a:solidFill>
                <a:srgbClr val="464646"/>
              </a:solidFill>
              <a:uFillTx/>
              <a:latin typeface="Calibri"/>
            </a:endParaRPr>
          </a:p>
        </p:txBody>
      </p:sp>
      <p:sp>
        <p:nvSpPr>
          <p:cNvPr id="72" name=""/>
          <p:cNvSpPr txBox="1"/>
          <p:nvPr/>
        </p:nvSpPr>
        <p:spPr>
          <a:xfrm>
            <a:off x="893880" y="166680"/>
            <a:ext cx="7688160" cy="1225440"/>
          </a:xfrm>
          <a:prstGeom prst="rect">
            <a:avLst/>
          </a:prstGeom>
          <a:noFill/>
          <a:ln w="0">
            <a:noFill/>
          </a:ln>
        </p:spPr>
        <p:txBody>
          <a:bodyPr anchor="t">
            <a:normAutofit/>
          </a:bodyPr>
          <a:p>
            <a:pP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2060"/>
                </a:solidFill>
                <a:uFillTx/>
                <a:latin typeface="Times New Roman"/>
                <a:ea typeface="Times New Roman"/>
              </a:rPr>
              <a:t>Ойлан, тапсырманы орында</a:t>
            </a:r>
            <a:endParaRPr b="0" lang="ru-RU" sz="3200" strike="noStrike" u="none">
              <a:solidFill>
                <a:srgbClr val="000000"/>
              </a:solidFill>
              <a:uFillTx/>
              <a:latin typeface="Cambria"/>
            </a:endParaRPr>
          </a:p>
        </p:txBody>
      </p:sp>
      <p:sp>
        <p:nvSpPr>
          <p:cNvPr id="73" name="Прямоугольник 10"/>
          <p:cNvSpPr/>
          <p:nvPr/>
        </p:nvSpPr>
        <p:spPr>
          <a:xfrm>
            <a:off x="976320" y="5403960"/>
            <a:ext cx="10661760" cy="11912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2060"/>
                </a:solidFill>
                <a:uFillTx/>
                <a:latin typeface="Times New Roman"/>
                <a:ea typeface="Times New Roman"/>
              </a:rPr>
              <a:t>Дескриптор:1.Пайдалы қазбаларды өндірудің ірі орталықтарын  атайды;</a:t>
            </a:r>
            <a:endParaRPr b="0" lang="ru-RU" sz="24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2060"/>
                </a:solidFill>
                <a:uFillTx/>
                <a:latin typeface="Times New Roman"/>
                <a:ea typeface="Times New Roman"/>
              </a:rPr>
              <a:t>2.Пайдалы қазбаларды өндірудің ірі орталықтарын картадан көрсетеді</a:t>
            </a:r>
            <a:endParaRPr b="0" lang="ru-RU" sz="24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2060"/>
                </a:solidFill>
                <a:uFillTx/>
                <a:latin typeface="Times New Roman"/>
                <a:ea typeface="Times New Roman"/>
              </a:rPr>
              <a:t>Қалыптастырушы бағалау: “Бағдаршам”</a:t>
            </a:r>
            <a:endParaRPr b="0" lang="ru-RU" sz="2400" strike="noStrike" u="none">
              <a:solidFill>
                <a:srgbClr val="000000"/>
              </a:solidFill>
              <a:uFillTx/>
              <a:latin typeface="Arial"/>
            </a:endParaRPr>
          </a:p>
        </p:txBody>
      </p:sp>
      <p:pic>
        <p:nvPicPr>
          <p:cNvPr id="74" name="Picture 11" descr=""/>
          <p:cNvPicPr/>
          <p:nvPr/>
        </p:nvPicPr>
        <p:blipFill>
          <a:blip r:embed="rId1"/>
          <a:stretch/>
        </p:blipFill>
        <p:spPr>
          <a:xfrm>
            <a:off x="1787400" y="976320"/>
            <a:ext cx="9352080" cy="40734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1680</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2018-07-07T21:44:19Z</dcterms:created>
  <dc:creator>ПК</dc:creator>
  <dc:description/>
  <dc:language>ru-RU</dc:language>
  <cp:lastModifiedBy>Huawei</cp:lastModifiedBy>
  <dcterms:modified xsi:type="dcterms:W3CDTF">2024-10-30T19:51:01Z</dcterms:modified>
  <cp:revision>89</cp:revision>
  <dc:subject/>
  <dc:title>Презентация PowerPoint</dc:title>
</cp:coreProperties>
</file>