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75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88F9A-EF00-D31D-5951-4351B67291A4}" v="191" dt="2020-10-18T13:58:39.072"/>
    <p1510:client id="{4A37540B-41F9-6905-B05C-F0A118A5A94D}" v="54" dt="2020-10-18T14:03:53.566"/>
    <p1510:client id="{B2FAAA55-39FE-4850-BA9B-2D3DF6F12551}" v="762" dt="2020-10-17T14:11:23.456"/>
    <p1510:client id="{E4BEDE3E-E59D-2AEA-694D-419474CE8506}" v="322" dt="2020-10-18T14:29:44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3A9CC-C610-4715-A7F2-E01A4A7EC1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BDDFCD-01C4-4D06-8D6E-6FA8C5D607BA}">
      <dgm:prSet/>
      <dgm:spPr/>
      <dgm:t>
        <a:bodyPr/>
        <a:lstStyle/>
        <a:p>
          <a:r>
            <a:rPr lang="en-US" b="1" dirty="0">
              <a:latin typeface="Sagona ExtraLight" panose="02020404030301010803"/>
            </a:rPr>
            <a:t>catch</a:t>
          </a:r>
          <a:r>
            <a:rPr lang="en-US" b="1" dirty="0"/>
            <a:t> –h</a:t>
          </a:r>
          <a:endParaRPr lang="ru-RU" dirty="0"/>
        </a:p>
      </dgm:t>
    </dgm:pt>
    <dgm:pt modelId="{5AF55BEB-0D14-416A-B580-FDDC86DCC589}" type="parTrans" cxnId="{489E8DAC-1510-47AC-84C0-DE5E1BBEB0A9}">
      <dgm:prSet/>
      <dgm:spPr/>
      <dgm:t>
        <a:bodyPr/>
        <a:lstStyle/>
        <a:p>
          <a:endParaRPr lang="ru-RU"/>
        </a:p>
      </dgm:t>
    </dgm:pt>
    <dgm:pt modelId="{05137B8C-A461-4C9B-9966-890E78E3AC5F}" type="sibTrans" cxnId="{489E8DAC-1510-47AC-84C0-DE5E1BBEB0A9}">
      <dgm:prSet/>
      <dgm:spPr/>
      <dgm:t>
        <a:bodyPr/>
        <a:lstStyle/>
        <a:p>
          <a:endParaRPr lang="ru-RU"/>
        </a:p>
      </dgm:t>
    </dgm:pt>
    <dgm:pt modelId="{38C4C838-2B7E-489E-A2FC-8CC9AE38702B}">
      <dgm:prSet/>
      <dgm:spPr/>
      <dgm:t>
        <a:bodyPr/>
        <a:lstStyle/>
        <a:p>
          <a:r>
            <a:rPr lang="en-US" b="1" dirty="0"/>
            <a:t>fall over-g</a:t>
          </a:r>
          <a:r>
            <a:rPr lang="ru-RU" dirty="0"/>
            <a:t> </a:t>
          </a:r>
        </a:p>
      </dgm:t>
    </dgm:pt>
    <dgm:pt modelId="{50985DC9-E58D-4DC4-90C3-ED0D6DBA3B4A}" type="parTrans" cxnId="{CB743F7B-6FE7-49FB-9F07-CE0A1490A51E}">
      <dgm:prSet/>
      <dgm:spPr/>
      <dgm:t>
        <a:bodyPr/>
        <a:lstStyle/>
        <a:p>
          <a:endParaRPr lang="ru-RU"/>
        </a:p>
      </dgm:t>
    </dgm:pt>
    <dgm:pt modelId="{C786A7A8-8A75-4A09-A8E6-6062D7E2F3C3}" type="sibTrans" cxnId="{CB743F7B-6FE7-49FB-9F07-CE0A1490A51E}">
      <dgm:prSet/>
      <dgm:spPr/>
      <dgm:t>
        <a:bodyPr/>
        <a:lstStyle/>
        <a:p>
          <a:endParaRPr lang="ru-RU"/>
        </a:p>
      </dgm:t>
    </dgm:pt>
    <dgm:pt modelId="{EFF1BAF7-2098-431B-B1E8-B49052ED71D0}">
      <dgm:prSet/>
      <dgm:spPr/>
      <dgm:t>
        <a:bodyPr/>
        <a:lstStyle/>
        <a:p>
          <a:pPr rtl="0"/>
          <a:r>
            <a:rPr lang="en-US" b="1" dirty="0">
              <a:latin typeface="Sagona ExtraLight" panose="02020404030301010803"/>
            </a:rPr>
            <a:t>chase</a:t>
          </a:r>
          <a:r>
            <a:rPr lang="en-US" b="1" dirty="0"/>
            <a:t>  -</a:t>
          </a:r>
          <a:r>
            <a:rPr lang="en-US" b="1" dirty="0">
              <a:latin typeface="Sagona ExtraLight" panose="02020404030301010803"/>
            </a:rPr>
            <a:t>b</a:t>
          </a:r>
          <a:r>
            <a:rPr lang="en-US" b="1" dirty="0"/>
            <a:t> </a:t>
          </a:r>
          <a:r>
            <a:rPr lang="en-US" b="1" dirty="0">
              <a:latin typeface="Sagona ExtraLight" panose="02020404030301010803"/>
            </a:rPr>
            <a:t>                         jump  </a:t>
          </a:r>
          <a:r>
            <a:rPr lang="en-US" b="1" dirty="0"/>
            <a:t>-c</a:t>
          </a:r>
          <a:r>
            <a:rPr lang="ru-RU" dirty="0"/>
            <a:t> </a:t>
          </a:r>
        </a:p>
      </dgm:t>
    </dgm:pt>
    <dgm:pt modelId="{3DE18F1B-8C3F-4556-8E84-BD6CA190B230}" type="parTrans" cxnId="{AC180CB2-F0D5-4BE2-96B9-524E716FD519}">
      <dgm:prSet/>
      <dgm:spPr/>
      <dgm:t>
        <a:bodyPr/>
        <a:lstStyle/>
        <a:p>
          <a:endParaRPr lang="ru-RU"/>
        </a:p>
      </dgm:t>
    </dgm:pt>
    <dgm:pt modelId="{8A0FFDBB-2FFB-4086-A6C0-E676A31E548C}" type="sibTrans" cxnId="{AC180CB2-F0D5-4BE2-96B9-524E716FD519}">
      <dgm:prSet/>
      <dgm:spPr/>
      <dgm:t>
        <a:bodyPr/>
        <a:lstStyle/>
        <a:p>
          <a:endParaRPr lang="ru-RU"/>
        </a:p>
      </dgm:t>
    </dgm:pt>
    <dgm:pt modelId="{C39EEC1E-1992-4F2A-96B1-16E264194E74}">
      <dgm:prSet/>
      <dgm:spPr/>
      <dgm:t>
        <a:bodyPr/>
        <a:lstStyle/>
        <a:p>
          <a:pPr rtl="0"/>
          <a:r>
            <a:rPr lang="en-US" b="1" dirty="0">
              <a:latin typeface="Sagona ExtraLight" panose="02020404030301010803"/>
            </a:rPr>
            <a:t>climb  </a:t>
          </a:r>
          <a:r>
            <a:rPr lang="en-US" b="1" dirty="0"/>
            <a:t>-e                         run away-a</a:t>
          </a:r>
          <a:r>
            <a:rPr lang="ru-RU" dirty="0"/>
            <a:t> </a:t>
          </a:r>
        </a:p>
      </dgm:t>
    </dgm:pt>
    <dgm:pt modelId="{24162B3C-9185-418A-AE0F-962B545E1CAA}" type="parTrans" cxnId="{EA088C70-159C-4715-8890-3F50055B02F9}">
      <dgm:prSet/>
      <dgm:spPr/>
      <dgm:t>
        <a:bodyPr/>
        <a:lstStyle/>
        <a:p>
          <a:endParaRPr lang="ru-RU"/>
        </a:p>
      </dgm:t>
    </dgm:pt>
    <dgm:pt modelId="{66A896FB-4F7E-4417-95BD-4720450E7F62}" type="sibTrans" cxnId="{EA088C70-159C-4715-8890-3F50055B02F9}">
      <dgm:prSet/>
      <dgm:spPr/>
      <dgm:t>
        <a:bodyPr/>
        <a:lstStyle/>
        <a:p>
          <a:endParaRPr lang="ru-RU"/>
        </a:p>
      </dgm:t>
    </dgm:pt>
    <dgm:pt modelId="{C43A4C49-514B-4BD4-ABA0-1F68CE86E140}">
      <dgm:prSet/>
      <dgm:spPr/>
      <dgm:t>
        <a:bodyPr/>
        <a:lstStyle/>
        <a:p>
          <a:pPr rtl="0"/>
          <a:r>
            <a:rPr lang="en-US" b="1" dirty="0">
              <a:latin typeface="Sagona ExtraLight" panose="02020404030301010803"/>
            </a:rPr>
            <a:t>hide </a:t>
          </a:r>
          <a:r>
            <a:rPr lang="en-US" b="1" dirty="0"/>
            <a:t>-f                             throw-d</a:t>
          </a:r>
          <a:r>
            <a:rPr lang="ru-RU" dirty="0"/>
            <a:t> </a:t>
          </a:r>
        </a:p>
      </dgm:t>
    </dgm:pt>
    <dgm:pt modelId="{06174B6A-23E5-422B-B14D-797ACF46F739}" type="parTrans" cxnId="{68F9652A-FC7D-41F8-8636-107CCB2A7AD2}">
      <dgm:prSet/>
      <dgm:spPr/>
      <dgm:t>
        <a:bodyPr/>
        <a:lstStyle/>
        <a:p>
          <a:endParaRPr lang="ru-RU"/>
        </a:p>
      </dgm:t>
    </dgm:pt>
    <dgm:pt modelId="{B889C844-E04D-4DDB-91F8-7B7DFC5664F2}" type="sibTrans" cxnId="{68F9652A-FC7D-41F8-8636-107CCB2A7AD2}">
      <dgm:prSet/>
      <dgm:spPr/>
      <dgm:t>
        <a:bodyPr/>
        <a:lstStyle/>
        <a:p>
          <a:endParaRPr lang="ru-RU"/>
        </a:p>
      </dgm:t>
    </dgm:pt>
    <dgm:pt modelId="{82221739-42B2-4B3D-91E5-9FFB01E529F6}" type="pres">
      <dgm:prSet presAssocID="{53F3A9CC-C610-4715-A7F2-E01A4A7EC124}" presName="vert0" presStyleCnt="0">
        <dgm:presLayoutVars>
          <dgm:dir/>
          <dgm:animOne val="branch"/>
          <dgm:animLvl val="lvl"/>
        </dgm:presLayoutVars>
      </dgm:prSet>
      <dgm:spPr/>
    </dgm:pt>
    <dgm:pt modelId="{20CFF7FE-F34D-4413-9423-F04199B89756}" type="pres">
      <dgm:prSet presAssocID="{03BDDFCD-01C4-4D06-8D6E-6FA8C5D607BA}" presName="thickLine" presStyleLbl="alignNode1" presStyleIdx="0" presStyleCnt="5"/>
      <dgm:spPr/>
    </dgm:pt>
    <dgm:pt modelId="{036D9411-BD4C-488F-92F8-E3E6BA9E358D}" type="pres">
      <dgm:prSet presAssocID="{03BDDFCD-01C4-4D06-8D6E-6FA8C5D607BA}" presName="horz1" presStyleCnt="0"/>
      <dgm:spPr/>
    </dgm:pt>
    <dgm:pt modelId="{0A13A8F3-3E3F-4AB5-8B5A-ACDE63949A50}" type="pres">
      <dgm:prSet presAssocID="{03BDDFCD-01C4-4D06-8D6E-6FA8C5D607BA}" presName="tx1" presStyleLbl="revTx" presStyleIdx="0" presStyleCnt="5"/>
      <dgm:spPr/>
    </dgm:pt>
    <dgm:pt modelId="{A195ABD4-A8FA-4CDA-B070-0756C1958490}" type="pres">
      <dgm:prSet presAssocID="{03BDDFCD-01C4-4D06-8D6E-6FA8C5D607BA}" presName="vert1" presStyleCnt="0"/>
      <dgm:spPr/>
    </dgm:pt>
    <dgm:pt modelId="{186F6562-769F-4FCB-86F7-0DB33E2ADAD7}" type="pres">
      <dgm:prSet presAssocID="{38C4C838-2B7E-489E-A2FC-8CC9AE38702B}" presName="thickLine" presStyleLbl="alignNode1" presStyleIdx="1" presStyleCnt="5"/>
      <dgm:spPr/>
    </dgm:pt>
    <dgm:pt modelId="{20F53B5F-9496-46AD-BFB2-85B33AEBE457}" type="pres">
      <dgm:prSet presAssocID="{38C4C838-2B7E-489E-A2FC-8CC9AE38702B}" presName="horz1" presStyleCnt="0"/>
      <dgm:spPr/>
    </dgm:pt>
    <dgm:pt modelId="{2A3DB3D9-46CD-4150-BE4F-A70CE7529569}" type="pres">
      <dgm:prSet presAssocID="{38C4C838-2B7E-489E-A2FC-8CC9AE38702B}" presName="tx1" presStyleLbl="revTx" presStyleIdx="1" presStyleCnt="5"/>
      <dgm:spPr/>
    </dgm:pt>
    <dgm:pt modelId="{8FAE55BE-0041-4F35-817F-3F15E4B10910}" type="pres">
      <dgm:prSet presAssocID="{38C4C838-2B7E-489E-A2FC-8CC9AE38702B}" presName="vert1" presStyleCnt="0"/>
      <dgm:spPr/>
    </dgm:pt>
    <dgm:pt modelId="{08680544-44CB-42B5-A91A-998BB2FB3714}" type="pres">
      <dgm:prSet presAssocID="{EFF1BAF7-2098-431B-B1E8-B49052ED71D0}" presName="thickLine" presStyleLbl="alignNode1" presStyleIdx="2" presStyleCnt="5"/>
      <dgm:spPr/>
    </dgm:pt>
    <dgm:pt modelId="{5C36B83E-0A7D-4552-80D7-F26F3A0707C9}" type="pres">
      <dgm:prSet presAssocID="{EFF1BAF7-2098-431B-B1E8-B49052ED71D0}" presName="horz1" presStyleCnt="0"/>
      <dgm:spPr/>
    </dgm:pt>
    <dgm:pt modelId="{6ACBFB14-D0D1-4083-BCFC-44AFF7FA3F93}" type="pres">
      <dgm:prSet presAssocID="{EFF1BAF7-2098-431B-B1E8-B49052ED71D0}" presName="tx1" presStyleLbl="revTx" presStyleIdx="2" presStyleCnt="5"/>
      <dgm:spPr/>
    </dgm:pt>
    <dgm:pt modelId="{B5CD879C-F69B-43B7-89EC-3594AD79E898}" type="pres">
      <dgm:prSet presAssocID="{EFF1BAF7-2098-431B-B1E8-B49052ED71D0}" presName="vert1" presStyleCnt="0"/>
      <dgm:spPr/>
    </dgm:pt>
    <dgm:pt modelId="{ED557228-5A0B-4BE0-A38C-BC4F271F8DCD}" type="pres">
      <dgm:prSet presAssocID="{C39EEC1E-1992-4F2A-96B1-16E264194E74}" presName="thickLine" presStyleLbl="alignNode1" presStyleIdx="3" presStyleCnt="5"/>
      <dgm:spPr/>
    </dgm:pt>
    <dgm:pt modelId="{DC85D2E2-90DD-463D-8E70-B9C685AE7980}" type="pres">
      <dgm:prSet presAssocID="{C39EEC1E-1992-4F2A-96B1-16E264194E74}" presName="horz1" presStyleCnt="0"/>
      <dgm:spPr/>
    </dgm:pt>
    <dgm:pt modelId="{9F4C33BF-A2E2-4DFE-B042-EBF77DEC4F70}" type="pres">
      <dgm:prSet presAssocID="{C39EEC1E-1992-4F2A-96B1-16E264194E74}" presName="tx1" presStyleLbl="revTx" presStyleIdx="3" presStyleCnt="5"/>
      <dgm:spPr/>
    </dgm:pt>
    <dgm:pt modelId="{CDAF6E58-7FCA-4311-BDA0-89058682ABE5}" type="pres">
      <dgm:prSet presAssocID="{C39EEC1E-1992-4F2A-96B1-16E264194E74}" presName="vert1" presStyleCnt="0"/>
      <dgm:spPr/>
    </dgm:pt>
    <dgm:pt modelId="{9305F5E4-DAFB-4F3D-8909-4B3076685685}" type="pres">
      <dgm:prSet presAssocID="{C43A4C49-514B-4BD4-ABA0-1F68CE86E140}" presName="thickLine" presStyleLbl="alignNode1" presStyleIdx="4" presStyleCnt="5"/>
      <dgm:spPr/>
    </dgm:pt>
    <dgm:pt modelId="{E16F17A9-0049-4B83-B1F9-F2F71A1EA9F5}" type="pres">
      <dgm:prSet presAssocID="{C43A4C49-514B-4BD4-ABA0-1F68CE86E140}" presName="horz1" presStyleCnt="0"/>
      <dgm:spPr/>
    </dgm:pt>
    <dgm:pt modelId="{CF29FE8C-E622-4439-8450-FC72287043BC}" type="pres">
      <dgm:prSet presAssocID="{C43A4C49-514B-4BD4-ABA0-1F68CE86E140}" presName="tx1" presStyleLbl="revTx" presStyleIdx="4" presStyleCnt="5"/>
      <dgm:spPr/>
    </dgm:pt>
    <dgm:pt modelId="{092161F5-4F2F-4735-B429-988AD5AC3977}" type="pres">
      <dgm:prSet presAssocID="{C43A4C49-514B-4BD4-ABA0-1F68CE86E140}" presName="vert1" presStyleCnt="0"/>
      <dgm:spPr/>
    </dgm:pt>
  </dgm:ptLst>
  <dgm:cxnLst>
    <dgm:cxn modelId="{68F9652A-FC7D-41F8-8636-107CCB2A7AD2}" srcId="{53F3A9CC-C610-4715-A7F2-E01A4A7EC124}" destId="{C43A4C49-514B-4BD4-ABA0-1F68CE86E140}" srcOrd="4" destOrd="0" parTransId="{06174B6A-23E5-422B-B14D-797ACF46F739}" sibTransId="{B889C844-E04D-4DDB-91F8-7B7DFC5664F2}"/>
    <dgm:cxn modelId="{E90ADE62-5CA4-47C3-A1D6-3D275AEBF890}" type="presOf" srcId="{C43A4C49-514B-4BD4-ABA0-1F68CE86E140}" destId="{CF29FE8C-E622-4439-8450-FC72287043BC}" srcOrd="0" destOrd="0" presId="urn:microsoft.com/office/officeart/2008/layout/LinedList"/>
    <dgm:cxn modelId="{5650FB65-3ED8-439A-A4F0-964993F04063}" type="presOf" srcId="{C39EEC1E-1992-4F2A-96B1-16E264194E74}" destId="{9F4C33BF-A2E2-4DFE-B042-EBF77DEC4F70}" srcOrd="0" destOrd="0" presId="urn:microsoft.com/office/officeart/2008/layout/LinedList"/>
    <dgm:cxn modelId="{EA088C70-159C-4715-8890-3F50055B02F9}" srcId="{53F3A9CC-C610-4715-A7F2-E01A4A7EC124}" destId="{C39EEC1E-1992-4F2A-96B1-16E264194E74}" srcOrd="3" destOrd="0" parTransId="{24162B3C-9185-418A-AE0F-962B545E1CAA}" sibTransId="{66A896FB-4F7E-4417-95BD-4720450E7F62}"/>
    <dgm:cxn modelId="{D2CC0479-5839-42BA-91B6-6971F7FFA072}" type="presOf" srcId="{38C4C838-2B7E-489E-A2FC-8CC9AE38702B}" destId="{2A3DB3D9-46CD-4150-BE4F-A70CE7529569}" srcOrd="0" destOrd="0" presId="urn:microsoft.com/office/officeart/2008/layout/LinedList"/>
    <dgm:cxn modelId="{CB743F7B-6FE7-49FB-9F07-CE0A1490A51E}" srcId="{53F3A9CC-C610-4715-A7F2-E01A4A7EC124}" destId="{38C4C838-2B7E-489E-A2FC-8CC9AE38702B}" srcOrd="1" destOrd="0" parTransId="{50985DC9-E58D-4DC4-90C3-ED0D6DBA3B4A}" sibTransId="{C786A7A8-8A75-4A09-A8E6-6062D7E2F3C3}"/>
    <dgm:cxn modelId="{05C48B90-1689-4AED-8667-C35D75EDE1A5}" type="presOf" srcId="{EFF1BAF7-2098-431B-B1E8-B49052ED71D0}" destId="{6ACBFB14-D0D1-4083-BCFC-44AFF7FA3F93}" srcOrd="0" destOrd="0" presId="urn:microsoft.com/office/officeart/2008/layout/LinedList"/>
    <dgm:cxn modelId="{489E8DAC-1510-47AC-84C0-DE5E1BBEB0A9}" srcId="{53F3A9CC-C610-4715-A7F2-E01A4A7EC124}" destId="{03BDDFCD-01C4-4D06-8D6E-6FA8C5D607BA}" srcOrd="0" destOrd="0" parTransId="{5AF55BEB-0D14-416A-B580-FDDC86DCC589}" sibTransId="{05137B8C-A461-4C9B-9966-890E78E3AC5F}"/>
    <dgm:cxn modelId="{AC180CB2-F0D5-4BE2-96B9-524E716FD519}" srcId="{53F3A9CC-C610-4715-A7F2-E01A4A7EC124}" destId="{EFF1BAF7-2098-431B-B1E8-B49052ED71D0}" srcOrd="2" destOrd="0" parTransId="{3DE18F1B-8C3F-4556-8E84-BD6CA190B230}" sibTransId="{8A0FFDBB-2FFB-4086-A6C0-E676A31E548C}"/>
    <dgm:cxn modelId="{D6C51FB9-BB70-469B-8E01-AB87498C79F2}" type="presOf" srcId="{03BDDFCD-01C4-4D06-8D6E-6FA8C5D607BA}" destId="{0A13A8F3-3E3F-4AB5-8B5A-ACDE63949A50}" srcOrd="0" destOrd="0" presId="urn:microsoft.com/office/officeart/2008/layout/LinedList"/>
    <dgm:cxn modelId="{5C796AE1-9070-4A8C-B25B-1520F3CA994B}" type="presOf" srcId="{53F3A9CC-C610-4715-A7F2-E01A4A7EC124}" destId="{82221739-42B2-4B3D-91E5-9FFB01E529F6}" srcOrd="0" destOrd="0" presId="urn:microsoft.com/office/officeart/2008/layout/LinedList"/>
    <dgm:cxn modelId="{AA4EA9F6-1D69-4910-B09A-9C1DFD692A0B}" type="presParOf" srcId="{82221739-42B2-4B3D-91E5-9FFB01E529F6}" destId="{20CFF7FE-F34D-4413-9423-F04199B89756}" srcOrd="0" destOrd="0" presId="urn:microsoft.com/office/officeart/2008/layout/LinedList"/>
    <dgm:cxn modelId="{1026AB4F-F48D-429B-8F43-503437D9D286}" type="presParOf" srcId="{82221739-42B2-4B3D-91E5-9FFB01E529F6}" destId="{036D9411-BD4C-488F-92F8-E3E6BA9E358D}" srcOrd="1" destOrd="0" presId="urn:microsoft.com/office/officeart/2008/layout/LinedList"/>
    <dgm:cxn modelId="{7E4CB52C-38A5-432D-B212-2AC873012021}" type="presParOf" srcId="{036D9411-BD4C-488F-92F8-E3E6BA9E358D}" destId="{0A13A8F3-3E3F-4AB5-8B5A-ACDE63949A50}" srcOrd="0" destOrd="0" presId="urn:microsoft.com/office/officeart/2008/layout/LinedList"/>
    <dgm:cxn modelId="{E5235DF4-4DDF-402E-98B5-CE0A6202CFE9}" type="presParOf" srcId="{036D9411-BD4C-488F-92F8-E3E6BA9E358D}" destId="{A195ABD4-A8FA-4CDA-B070-0756C1958490}" srcOrd="1" destOrd="0" presId="urn:microsoft.com/office/officeart/2008/layout/LinedList"/>
    <dgm:cxn modelId="{2530F7C8-ADC2-451C-94C6-B1AA82EB0FE3}" type="presParOf" srcId="{82221739-42B2-4B3D-91E5-9FFB01E529F6}" destId="{186F6562-769F-4FCB-86F7-0DB33E2ADAD7}" srcOrd="2" destOrd="0" presId="urn:microsoft.com/office/officeart/2008/layout/LinedList"/>
    <dgm:cxn modelId="{36C471FE-E2F5-489B-8C2C-783D1AAAB230}" type="presParOf" srcId="{82221739-42B2-4B3D-91E5-9FFB01E529F6}" destId="{20F53B5F-9496-46AD-BFB2-85B33AEBE457}" srcOrd="3" destOrd="0" presId="urn:microsoft.com/office/officeart/2008/layout/LinedList"/>
    <dgm:cxn modelId="{22050F91-E10B-47FA-88FD-A047B76B24D0}" type="presParOf" srcId="{20F53B5F-9496-46AD-BFB2-85B33AEBE457}" destId="{2A3DB3D9-46CD-4150-BE4F-A70CE7529569}" srcOrd="0" destOrd="0" presId="urn:microsoft.com/office/officeart/2008/layout/LinedList"/>
    <dgm:cxn modelId="{6C89266B-D918-4F05-826D-A76BF2435BB8}" type="presParOf" srcId="{20F53B5F-9496-46AD-BFB2-85B33AEBE457}" destId="{8FAE55BE-0041-4F35-817F-3F15E4B10910}" srcOrd="1" destOrd="0" presId="urn:microsoft.com/office/officeart/2008/layout/LinedList"/>
    <dgm:cxn modelId="{9FEA4E19-0D39-4520-8982-06422D9F9DCE}" type="presParOf" srcId="{82221739-42B2-4B3D-91E5-9FFB01E529F6}" destId="{08680544-44CB-42B5-A91A-998BB2FB3714}" srcOrd="4" destOrd="0" presId="urn:microsoft.com/office/officeart/2008/layout/LinedList"/>
    <dgm:cxn modelId="{31B668C1-C87A-4AF9-80CF-F47AC1A90E28}" type="presParOf" srcId="{82221739-42B2-4B3D-91E5-9FFB01E529F6}" destId="{5C36B83E-0A7D-4552-80D7-F26F3A0707C9}" srcOrd="5" destOrd="0" presId="urn:microsoft.com/office/officeart/2008/layout/LinedList"/>
    <dgm:cxn modelId="{3FFE809E-516F-4609-95EC-449B2FDF743E}" type="presParOf" srcId="{5C36B83E-0A7D-4552-80D7-F26F3A0707C9}" destId="{6ACBFB14-D0D1-4083-BCFC-44AFF7FA3F93}" srcOrd="0" destOrd="0" presId="urn:microsoft.com/office/officeart/2008/layout/LinedList"/>
    <dgm:cxn modelId="{C2D5271D-5194-439C-96AF-A63BD3342537}" type="presParOf" srcId="{5C36B83E-0A7D-4552-80D7-F26F3A0707C9}" destId="{B5CD879C-F69B-43B7-89EC-3594AD79E898}" srcOrd="1" destOrd="0" presId="urn:microsoft.com/office/officeart/2008/layout/LinedList"/>
    <dgm:cxn modelId="{EABB332D-958C-421D-99BD-2CE37E360C66}" type="presParOf" srcId="{82221739-42B2-4B3D-91E5-9FFB01E529F6}" destId="{ED557228-5A0B-4BE0-A38C-BC4F271F8DCD}" srcOrd="6" destOrd="0" presId="urn:microsoft.com/office/officeart/2008/layout/LinedList"/>
    <dgm:cxn modelId="{F384FA0F-5B2B-4053-8D22-8D835701D89E}" type="presParOf" srcId="{82221739-42B2-4B3D-91E5-9FFB01E529F6}" destId="{DC85D2E2-90DD-463D-8E70-B9C685AE7980}" srcOrd="7" destOrd="0" presId="urn:microsoft.com/office/officeart/2008/layout/LinedList"/>
    <dgm:cxn modelId="{57D68823-4E8F-4F03-87B7-6E5C2A9C48EF}" type="presParOf" srcId="{DC85D2E2-90DD-463D-8E70-B9C685AE7980}" destId="{9F4C33BF-A2E2-4DFE-B042-EBF77DEC4F70}" srcOrd="0" destOrd="0" presId="urn:microsoft.com/office/officeart/2008/layout/LinedList"/>
    <dgm:cxn modelId="{38FE3A9B-45D1-4E00-A4A5-66B4071C1063}" type="presParOf" srcId="{DC85D2E2-90DD-463D-8E70-B9C685AE7980}" destId="{CDAF6E58-7FCA-4311-BDA0-89058682ABE5}" srcOrd="1" destOrd="0" presId="urn:microsoft.com/office/officeart/2008/layout/LinedList"/>
    <dgm:cxn modelId="{5FD54977-F984-48AC-AD48-158EB4DE0E36}" type="presParOf" srcId="{82221739-42B2-4B3D-91E5-9FFB01E529F6}" destId="{9305F5E4-DAFB-4F3D-8909-4B3076685685}" srcOrd="8" destOrd="0" presId="urn:microsoft.com/office/officeart/2008/layout/LinedList"/>
    <dgm:cxn modelId="{10BBE23E-C1E2-4C39-9C0A-EFA75CB8D9D9}" type="presParOf" srcId="{82221739-42B2-4B3D-91E5-9FFB01E529F6}" destId="{E16F17A9-0049-4B83-B1F9-F2F71A1EA9F5}" srcOrd="9" destOrd="0" presId="urn:microsoft.com/office/officeart/2008/layout/LinedList"/>
    <dgm:cxn modelId="{868079EC-EEF3-4490-B88E-150E8259ACC9}" type="presParOf" srcId="{E16F17A9-0049-4B83-B1F9-F2F71A1EA9F5}" destId="{CF29FE8C-E622-4439-8450-FC72287043BC}" srcOrd="0" destOrd="0" presId="urn:microsoft.com/office/officeart/2008/layout/LinedList"/>
    <dgm:cxn modelId="{8B4A4EBB-3E35-4E5C-B184-961EFD8BD23F}" type="presParOf" srcId="{E16F17A9-0049-4B83-B1F9-F2F71A1EA9F5}" destId="{092161F5-4F2F-4735-B429-988AD5AC39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F7FE-F34D-4413-9423-F04199B89756}">
      <dsp:nvSpPr>
        <dsp:cNvPr id="0" name=""/>
        <dsp:cNvSpPr/>
      </dsp:nvSpPr>
      <dsp:spPr>
        <a:xfrm>
          <a:off x="0" y="619"/>
          <a:ext cx="597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3A8F3-3E3F-4AB5-8B5A-ACDE63949A50}">
      <dsp:nvSpPr>
        <dsp:cNvPr id="0" name=""/>
        <dsp:cNvSpPr/>
      </dsp:nvSpPr>
      <dsp:spPr>
        <a:xfrm>
          <a:off x="0" y="619"/>
          <a:ext cx="5978833" cy="10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Sagona ExtraLight" panose="02020404030301010803"/>
            </a:rPr>
            <a:t>catch</a:t>
          </a:r>
          <a:r>
            <a:rPr lang="en-US" sz="3100" b="1" kern="1200" dirty="0"/>
            <a:t> –h</a:t>
          </a:r>
          <a:endParaRPr lang="ru-RU" sz="3100" kern="1200" dirty="0"/>
        </a:p>
      </dsp:txBody>
      <dsp:txXfrm>
        <a:off x="0" y="619"/>
        <a:ext cx="5978833" cy="1014855"/>
      </dsp:txXfrm>
    </dsp:sp>
    <dsp:sp modelId="{186F6562-769F-4FCB-86F7-0DB33E2ADAD7}">
      <dsp:nvSpPr>
        <dsp:cNvPr id="0" name=""/>
        <dsp:cNvSpPr/>
      </dsp:nvSpPr>
      <dsp:spPr>
        <a:xfrm>
          <a:off x="0" y="1015475"/>
          <a:ext cx="597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DB3D9-46CD-4150-BE4F-A70CE7529569}">
      <dsp:nvSpPr>
        <dsp:cNvPr id="0" name=""/>
        <dsp:cNvSpPr/>
      </dsp:nvSpPr>
      <dsp:spPr>
        <a:xfrm>
          <a:off x="0" y="1015475"/>
          <a:ext cx="5978833" cy="10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fall over-g</a:t>
          </a:r>
          <a:r>
            <a:rPr lang="ru-RU" sz="3100" kern="1200" dirty="0"/>
            <a:t> </a:t>
          </a:r>
        </a:p>
      </dsp:txBody>
      <dsp:txXfrm>
        <a:off x="0" y="1015475"/>
        <a:ext cx="5978833" cy="1014855"/>
      </dsp:txXfrm>
    </dsp:sp>
    <dsp:sp modelId="{08680544-44CB-42B5-A91A-998BB2FB3714}">
      <dsp:nvSpPr>
        <dsp:cNvPr id="0" name=""/>
        <dsp:cNvSpPr/>
      </dsp:nvSpPr>
      <dsp:spPr>
        <a:xfrm>
          <a:off x="0" y="2030331"/>
          <a:ext cx="597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BFB14-D0D1-4083-BCFC-44AFF7FA3F93}">
      <dsp:nvSpPr>
        <dsp:cNvPr id="0" name=""/>
        <dsp:cNvSpPr/>
      </dsp:nvSpPr>
      <dsp:spPr>
        <a:xfrm>
          <a:off x="0" y="2030331"/>
          <a:ext cx="5978833" cy="10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Sagona ExtraLight" panose="02020404030301010803"/>
            </a:rPr>
            <a:t>chase</a:t>
          </a:r>
          <a:r>
            <a:rPr lang="en-US" sz="3100" b="1" kern="1200" dirty="0"/>
            <a:t>  -</a:t>
          </a:r>
          <a:r>
            <a:rPr lang="en-US" sz="3100" b="1" kern="1200" dirty="0">
              <a:latin typeface="Sagona ExtraLight" panose="02020404030301010803"/>
            </a:rPr>
            <a:t>b</a:t>
          </a:r>
          <a:r>
            <a:rPr lang="en-US" sz="3100" b="1" kern="1200" dirty="0"/>
            <a:t> </a:t>
          </a:r>
          <a:r>
            <a:rPr lang="en-US" sz="3100" b="1" kern="1200" dirty="0">
              <a:latin typeface="Sagona ExtraLight" panose="02020404030301010803"/>
            </a:rPr>
            <a:t>                         jump  </a:t>
          </a:r>
          <a:r>
            <a:rPr lang="en-US" sz="3100" b="1" kern="1200" dirty="0"/>
            <a:t>-c</a:t>
          </a:r>
          <a:r>
            <a:rPr lang="ru-RU" sz="3100" kern="1200" dirty="0"/>
            <a:t> </a:t>
          </a:r>
        </a:p>
      </dsp:txBody>
      <dsp:txXfrm>
        <a:off x="0" y="2030331"/>
        <a:ext cx="5978833" cy="1014855"/>
      </dsp:txXfrm>
    </dsp:sp>
    <dsp:sp modelId="{ED557228-5A0B-4BE0-A38C-BC4F271F8DCD}">
      <dsp:nvSpPr>
        <dsp:cNvPr id="0" name=""/>
        <dsp:cNvSpPr/>
      </dsp:nvSpPr>
      <dsp:spPr>
        <a:xfrm>
          <a:off x="0" y="3045187"/>
          <a:ext cx="597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33BF-A2E2-4DFE-B042-EBF77DEC4F70}">
      <dsp:nvSpPr>
        <dsp:cNvPr id="0" name=""/>
        <dsp:cNvSpPr/>
      </dsp:nvSpPr>
      <dsp:spPr>
        <a:xfrm>
          <a:off x="0" y="3045187"/>
          <a:ext cx="5978833" cy="10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Sagona ExtraLight" panose="02020404030301010803"/>
            </a:rPr>
            <a:t>climb  </a:t>
          </a:r>
          <a:r>
            <a:rPr lang="en-US" sz="3100" b="1" kern="1200" dirty="0"/>
            <a:t>-e                         run away-a</a:t>
          </a:r>
          <a:r>
            <a:rPr lang="ru-RU" sz="3100" kern="1200" dirty="0"/>
            <a:t> </a:t>
          </a:r>
        </a:p>
      </dsp:txBody>
      <dsp:txXfrm>
        <a:off x="0" y="3045187"/>
        <a:ext cx="5978833" cy="1014855"/>
      </dsp:txXfrm>
    </dsp:sp>
    <dsp:sp modelId="{9305F5E4-DAFB-4F3D-8909-4B3076685685}">
      <dsp:nvSpPr>
        <dsp:cNvPr id="0" name=""/>
        <dsp:cNvSpPr/>
      </dsp:nvSpPr>
      <dsp:spPr>
        <a:xfrm>
          <a:off x="0" y="4060043"/>
          <a:ext cx="597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9FE8C-E622-4439-8450-FC72287043BC}">
      <dsp:nvSpPr>
        <dsp:cNvPr id="0" name=""/>
        <dsp:cNvSpPr/>
      </dsp:nvSpPr>
      <dsp:spPr>
        <a:xfrm>
          <a:off x="0" y="4060043"/>
          <a:ext cx="5978833" cy="101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Sagona ExtraLight" panose="02020404030301010803"/>
            </a:rPr>
            <a:t>hide </a:t>
          </a:r>
          <a:r>
            <a:rPr lang="en-US" sz="3100" b="1" kern="1200" dirty="0"/>
            <a:t>-f                             throw-d</a:t>
          </a:r>
          <a:r>
            <a:rPr lang="ru-RU" sz="3100" kern="1200" dirty="0"/>
            <a:t> </a:t>
          </a:r>
        </a:p>
      </dsp:txBody>
      <dsp:txXfrm>
        <a:off x="0" y="4060043"/>
        <a:ext cx="5978833" cy="1014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5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EE4A0-BE74-466C-B923-D2A58942FE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B5B03-F558-411B-B23E-B65754A8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rgbClr val="C3804D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endParaRPr lang="en-US" sz="4400">
              <a:solidFill>
                <a:schemeClr val="tx1"/>
              </a:solidFill>
            </a:endParaRPr>
          </a:p>
          <a:p>
            <a:r>
              <a:rPr lang="en-US">
                <a:ea typeface="+mj-lt"/>
                <a:cs typeface="+mj-lt"/>
              </a:rPr>
              <a:t>let’s go to </a:t>
            </a:r>
            <a:r>
              <a:rPr lang="en-US" dirty="0">
                <a:ea typeface="+mj-lt"/>
                <a:cs typeface="+mj-lt"/>
              </a:rPr>
              <a:t>the cinema!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10800000" flipV="1">
            <a:off x="1146659" y="5139673"/>
            <a:ext cx="4775075" cy="87808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6F2174-E60F-47D9-9BF3-8B9E7EF54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5814" y="5852160"/>
            <a:ext cx="548640" cy="548640"/>
          </a:xfrm>
          <a:prstGeom prst="ellipse">
            <a:avLst/>
          </a:prstGeom>
          <a:solidFill>
            <a:srgbClr val="C380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03729A-66E4-4139-B3DB-CECEF6DA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B0185-BF60-40FC-A3B6-BF883AD4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FF99E5-A26E-4AC8-AA09-A9F829E3A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A0A6A-3B55-4494-921D-2F5042C5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</a:rPr>
              <a:t>thriller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AEE14-4971-4A17-9134-2678A90F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5" descr="Изображение выглядит как человек, фотография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2C44BA31-E516-41B4-92C9-A351D42C6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734" y="1636143"/>
            <a:ext cx="4403066" cy="3528204"/>
          </a:xfrm>
        </p:spPr>
      </p:pic>
    </p:spTree>
    <p:extLst>
      <p:ext uri="{BB962C8B-B14F-4D97-AF65-F5344CB8AC3E}">
        <p14:creationId xmlns:p14="http://schemas.microsoft.com/office/powerpoint/2010/main" val="102640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A090F-49AA-4B50-B976-84987B03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Science-fiction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 descr="Изображение выглядит как игрушка, женщина, сто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E401AAF-2FAD-413B-81DD-DE7078FB2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8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34719-2D81-443B-8FB8-9CA4FFF2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196" y="457199"/>
            <a:ext cx="11281609" cy="5943603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9CC623-FD26-47FD-9E70-44325D45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7454EF7-D937-4082-A347-6AEEA9C3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752" y="685800"/>
            <a:ext cx="10826496" cy="548640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A84BF-7612-419A-BE56-2F73F6C2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70" y="1106424"/>
            <a:ext cx="6873226" cy="4633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cap="all" spc="-100">
                <a:solidFill>
                  <a:srgbClr val="002060"/>
                </a:solidFill>
                <a:ea typeface="+mj-lt"/>
                <a:cs typeface="+mj-lt"/>
              </a:rPr>
              <a:t>Western</a:t>
            </a:r>
            <a:br>
              <a:rPr lang="en-US" sz="6600" b="1" cap="all" spc="-100">
                <a:ea typeface="+mj-lt"/>
                <a:cs typeface="+mj-lt"/>
              </a:rPr>
            </a:br>
            <a:r>
              <a:rPr lang="en-US" sz="6600" b="1" cap="all" spc="-100">
                <a:solidFill>
                  <a:srgbClr val="002060"/>
                </a:solidFill>
                <a:ea typeface="+mj-lt"/>
                <a:cs typeface="+mj-lt"/>
              </a:rPr>
              <a:t>( extra word) </a:t>
            </a:r>
            <a:endParaRPr lang="ru-RU" b="1">
              <a:solidFill>
                <a:srgbClr val="002060"/>
              </a:solidFill>
            </a:endParaRPr>
          </a:p>
          <a:p>
            <a:pPr algn="r">
              <a:lnSpc>
                <a:spcPct val="83000"/>
              </a:lnSpc>
            </a:pPr>
            <a:r>
              <a:rPr lang="en-US" sz="6600" b="1" cap="all" spc="-100">
                <a:solidFill>
                  <a:srgbClr val="002060"/>
                </a:solidFill>
                <a:ea typeface="+mj-lt"/>
                <a:cs typeface="+mj-lt"/>
              </a:rPr>
              <a:t>  </a:t>
            </a:r>
            <a:endParaRPr 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1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BB177-019D-444B-AE46-52308576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3700" b="1">
                <a:solidFill>
                  <a:srgbClr val="0070C0"/>
                </a:solidFill>
                <a:ea typeface="+mj-lt"/>
                <a:cs typeface="+mj-lt"/>
              </a:rPr>
              <a:t>Fill the blanks with the words.</a:t>
            </a:r>
            <a:r>
              <a:rPr lang="ru-RU" sz="3700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ru-RU" sz="3700">
              <a:solidFill>
                <a:srgbClr val="0070C0"/>
              </a:solidFill>
            </a:endParaRPr>
          </a:p>
          <a:p>
            <a:pPr algn="ctr"/>
            <a:r>
              <a:rPr lang="en-US" sz="3700" b="1">
                <a:solidFill>
                  <a:srgbClr val="0070C0"/>
                </a:solidFill>
                <a:ea typeface="+mj-lt"/>
                <a:cs typeface="+mj-lt"/>
              </a:rPr>
              <a:t>( frightening, comedy, boring, action, western, exciting, cartoon)</a:t>
            </a:r>
            <a:r>
              <a:rPr lang="ru-RU" sz="3700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ru-RU" sz="370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D2E09-7D82-439B-978F-5E175975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1. An -------------------- movie is a movie which with a lot of fighting and it can be violent.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2. A ------------------ is a movie which is funny and it make us laugh.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3. Chost movies are ------------------------- .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4. Adventures movies are ------------------------------- .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5. Romantic movies are sometimes ---------------------------- .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6. ----------------------------- is a movie about American cowboys usually riding horses quickly and wearing hats.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9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7. ----------------------------- is a movie with animations like Tom and Jerry</a:t>
            </a:r>
            <a:r>
              <a:rPr lang="ru-RU" sz="19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 </a:t>
            </a:r>
            <a:endParaRPr lang="ru-RU" sz="1900" b="1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9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EEED4-303A-44E7-85C6-F2A2A469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solidFill>
                  <a:srgbClr val="002060"/>
                </a:solidFill>
              </a:rPr>
              <a:t>Right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answers</a:t>
            </a:r>
            <a:endParaRPr lang="ru-RU" sz="4400" b="1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A5A1F-439D-4A77-9901-6CAF64B36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1. An </a:t>
            </a:r>
            <a:r>
              <a:rPr lang="en-US" sz="2000" b="1" i="1" dirty="0">
                <a:solidFill>
                  <a:srgbClr val="0070C0"/>
                </a:solidFill>
                <a:ea typeface="+mn-lt"/>
                <a:cs typeface="+mn-lt"/>
              </a:rPr>
              <a:t>action 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movie is a movie which with a lot of fighting and it can be violent.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2. A  </a:t>
            </a: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comedy 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is a movie which is funny and it make us laugh.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3. </a:t>
            </a:r>
            <a:r>
              <a:rPr lang="en-US" sz="2000" dirty="0" err="1">
                <a:solidFill>
                  <a:srgbClr val="0070C0"/>
                </a:solidFill>
                <a:ea typeface="+mn-lt"/>
                <a:cs typeface="+mn-lt"/>
              </a:rPr>
              <a:t>Chost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 movies are  </a:t>
            </a: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frightening.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4. Adventures movies are </a:t>
            </a: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exciting.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5. Romantic movies are sometimes </a:t>
            </a: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boring.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6. </a:t>
            </a: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Western 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is a movie about American </a:t>
            </a:r>
            <a:endParaRPr lang="ru-RU" sz="20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cowboys usually riding horses quickly and wearing hats.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7.</a:t>
            </a: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Cartoon </a:t>
            </a:r>
            <a:r>
              <a:rPr lang="en-US" sz="2000" dirty="0">
                <a:solidFill>
                  <a:srgbClr val="0070C0"/>
                </a:solidFill>
                <a:ea typeface="+mn-lt"/>
                <a:cs typeface="+mn-lt"/>
              </a:rPr>
              <a:t>is a movie with animations like Tom and Jerry</a:t>
            </a:r>
            <a:r>
              <a:rPr lang="ru-RU" sz="20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ru-RU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2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EFBC4-2830-4333-9B85-37D4719A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533974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ea typeface="+mj-lt"/>
                <a:cs typeface="+mj-lt"/>
              </a:rPr>
              <a:t> Ex 2 p 43. SB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ea typeface="+mj-lt"/>
                <a:cs typeface="+mj-lt"/>
              </a:rPr>
              <a:t>Look  at the story about the thief. What did the thief steal?</a:t>
            </a:r>
            <a:r>
              <a:rPr lang="ru-RU" sz="2800" b="1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ea typeface="+mj-lt"/>
                <a:cs typeface="+mj-lt"/>
              </a:rPr>
              <a:t>Match the pictures </a:t>
            </a:r>
            <a:r>
              <a:rPr lang="en-US" sz="2800" b="1">
                <a:solidFill>
                  <a:srgbClr val="0070C0"/>
                </a:solidFill>
                <a:ea typeface="+mj-lt"/>
                <a:cs typeface="+mj-lt"/>
              </a:rPr>
              <a:t>with  the words in the box</a:t>
            </a:r>
            <a:r>
              <a:rPr lang="ru-RU" sz="2800" b="1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r>
              <a:rPr lang="ru-RU" sz="2800" b="1">
                <a:solidFill>
                  <a:srgbClr val="0070C0"/>
                </a:solidFill>
                <a:ea typeface="+mj-lt"/>
                <a:cs typeface="+mj-lt"/>
              </a:rPr>
              <a:t>:</a:t>
            </a:r>
            <a:br>
              <a:rPr lang="ru-RU" sz="2800" b="1" dirty="0">
                <a:solidFill>
                  <a:srgbClr val="0070C0"/>
                </a:solidFill>
                <a:ea typeface="+mj-lt"/>
                <a:cs typeface="+mj-lt"/>
              </a:rPr>
            </a:br>
            <a:endParaRPr lang="ru-RU" sz="2800" b="1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ED1D401-3DC5-40FA-8E63-0411B030B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45712"/>
              </p:ext>
            </p:extLst>
          </p:nvPr>
        </p:nvGraphicFramePr>
        <p:xfrm>
          <a:off x="7159924" y="4600754"/>
          <a:ext cx="4247702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7702">
                  <a:extLst>
                    <a:ext uri="{9D8B030D-6E8A-4147-A177-3AD203B41FA5}">
                      <a16:colId xmlns:a16="http://schemas.microsoft.com/office/drawing/2014/main" val="2253162319"/>
                    </a:ext>
                  </a:extLst>
                </a:gridCol>
              </a:tblGrid>
              <a:tr h="972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Catch   chase   climb   hide   fall over   jump   run away    throw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652751"/>
                  </a:ext>
                </a:extLst>
              </a:tr>
            </a:tbl>
          </a:graphicData>
        </a:graphic>
      </p:graphicFrame>
      <p:pic>
        <p:nvPicPr>
          <p:cNvPr id="7" name="Рисунок 7" descr="Изображение выглядит как фотография, другой, различные, множество&#10;&#10;Автоматически созданное описание">
            <a:extLst>
              <a:ext uri="{FF2B5EF4-FFF2-40B4-BE49-F238E27FC236}">
                <a16:creationId xmlns:a16="http://schemas.microsoft.com/office/drawing/2014/main" id="{7478FF67-7512-4E34-BA62-5E4160B8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55018"/>
            <a:ext cx="6323159" cy="63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03729A-66E4-4139-B3DB-CECEF6DA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B0185-BF60-40FC-A3B6-BF883AD4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FF99E5-A26E-4AC8-AA09-A9F829E3A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0E90E-C736-4213-9B4F-AB1253F4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</a:rPr>
              <a:t>Right answers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AEE14-4971-4A17-9134-2678A90F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19F6D24-D09C-42BB-8ACE-C3DC5B91A455}"/>
              </a:ext>
            </a:extLst>
          </p:cNvPr>
          <p:cNvGraphicFramePr/>
          <p:nvPr/>
        </p:nvGraphicFramePr>
        <p:xfrm>
          <a:off x="5300812" y="891241"/>
          <a:ext cx="5978834" cy="507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69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526EF-AA85-40B2-9376-B84CF774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GB" sz="4100" b="1">
                <a:solidFill>
                  <a:srgbClr val="0070C0"/>
                </a:solidFill>
                <a:ea typeface="+mj-lt"/>
                <a:cs typeface="+mj-lt"/>
              </a:rPr>
              <a:t>Ex 3, p 43. (SB)</a:t>
            </a:r>
            <a:r>
              <a:rPr lang="ru-RU" sz="4100" b="1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ru-RU" sz="4100" b="1">
              <a:solidFill>
                <a:srgbClr val="0070C0"/>
              </a:solidFill>
            </a:endParaRPr>
          </a:p>
          <a:p>
            <a:pPr algn="ctr"/>
            <a:r>
              <a:rPr lang="en-GB" sz="4100" b="1">
                <a:solidFill>
                  <a:srgbClr val="0070C0"/>
                </a:solidFill>
                <a:ea typeface="+mj-lt"/>
                <a:cs typeface="+mj-lt"/>
              </a:rPr>
              <a:t>Complete the sentences with the past simple form of the verbs in Exercise 2.</a:t>
            </a:r>
            <a:r>
              <a:rPr lang="ru-RU" sz="4100" b="1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ru-RU" sz="4100" b="1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9C957-0CAB-43E5-B972-E7D6F328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1 The thief </a:t>
            </a:r>
            <a:r>
              <a:rPr lang="en-GB" sz="2400" b="1" i="1">
                <a:solidFill>
                  <a:srgbClr val="002060"/>
                </a:solidFill>
                <a:ea typeface="+mn-lt"/>
                <a:cs typeface="+mn-lt"/>
              </a:rPr>
              <a:t>ran</a:t>
            </a:r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 away from our car.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2 I      the thief.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3 The thief _____  into a garden.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4 The thief____his bag over a wall.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5 The thief _____over a wall.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6 The thief _____the bag.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7 The thief_____             .</a:t>
            </a:r>
            <a:endParaRPr lang="ru-RU" sz="2400" b="1" dirty="0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GB" sz="2400" b="1">
                <a:solidFill>
                  <a:srgbClr val="002060"/>
                </a:solidFill>
                <a:ea typeface="+mn-lt"/>
                <a:cs typeface="+mn-lt"/>
              </a:rPr>
              <a:t>8 I_____   the thief.</a:t>
            </a:r>
            <a:endParaRPr lang="ru-RU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4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03729A-66E4-4139-B3DB-CECEF6DA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B0185-BF60-40FC-A3B6-BF883AD4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FF99E5-A26E-4AC8-AA09-A9F829E3A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9320-8295-4DCB-86B7-8EEA94E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</a:rPr>
              <a:t>Right answers</a:t>
            </a:r>
            <a:endParaRPr lang="ru-R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AEE14-4971-4A17-9134-2678A90F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300B0-A559-4E65-980A-080B53B2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2" y="891241"/>
            <a:ext cx="5978834" cy="5075519"/>
          </a:xfrm>
        </p:spPr>
        <p:txBody>
          <a:bodyPr anchor="ctr">
            <a:normAutofit/>
          </a:bodyPr>
          <a:lstStyle/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1 The thief </a:t>
            </a:r>
            <a:r>
              <a:rPr lang="en-GB" sz="2400" b="1" i="1" dirty="0">
                <a:solidFill>
                  <a:srgbClr val="0070C0"/>
                </a:solidFill>
                <a:ea typeface="+mn-lt"/>
                <a:cs typeface="+mn-lt"/>
              </a:rPr>
              <a:t>ran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 away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 from our car.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2 I   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chased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  the thief.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3 The thief 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jumped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  into a garden.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4 The thief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threw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 his bag over a wall.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5 The thief 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climbed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    over a wall.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6 The thief 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hid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  the bag.</a:t>
            </a: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7 The thief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fell over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.</a:t>
            </a:r>
            <a:endParaRPr lang="ru-RU" sz="2400" b="1" dirty="0">
              <a:solidFill>
                <a:srgbClr val="002060"/>
              </a:solidFill>
              <a:ea typeface="+mn-lt"/>
              <a:cs typeface="+mn-lt"/>
            </a:endParaRPr>
          </a:p>
          <a:p>
            <a:pPr algn="just"/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 8 I </a:t>
            </a:r>
            <a:r>
              <a:rPr lang="en-GB" sz="2400" b="1" dirty="0">
                <a:solidFill>
                  <a:srgbClr val="0070C0"/>
                </a:solidFill>
                <a:ea typeface="+mn-lt"/>
                <a:cs typeface="+mn-lt"/>
              </a:rPr>
              <a:t>caught</a:t>
            </a:r>
            <a:r>
              <a:rPr lang="en-GB" sz="2400" b="1" dirty="0">
                <a:solidFill>
                  <a:srgbClr val="002060"/>
                </a:solidFill>
                <a:ea typeface="+mn-lt"/>
                <a:cs typeface="+mn-lt"/>
              </a:rPr>
              <a:t> the thief.</a:t>
            </a:r>
            <a:endParaRPr lang="ru-RU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7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E5AA4-77B6-4404-AE0B-E0E08096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Bye!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Так держать (Хенди)">
            <a:extLst>
              <a:ext uri="{FF2B5EF4-FFF2-40B4-BE49-F238E27FC236}">
                <a16:creationId xmlns:a16="http://schemas.microsoft.com/office/drawing/2014/main" id="{BC87F4BE-712D-4687-A2E7-0A9291727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3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4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4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3A362-99C5-4E0F-B7DE-154FF414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607" y="1574145"/>
            <a:ext cx="3050167" cy="35810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b="1" spc="-100">
                <a:solidFill>
                  <a:srgbClr val="002060"/>
                </a:solidFill>
                <a:ea typeface="+mj-lt"/>
                <a:cs typeface="+mj-lt"/>
              </a:rPr>
              <a:t>What can you see in the photo  ?</a:t>
            </a:r>
            <a:endParaRPr lang="ru-RU" sz="2400" b="1">
              <a:solidFill>
                <a:srgbClr val="002060"/>
              </a:solidFill>
            </a:endParaRPr>
          </a:p>
          <a:p>
            <a:pPr algn="ctr"/>
            <a:br>
              <a:rPr lang="en-US" sz="2400" b="1" spc="-100">
                <a:ea typeface="+mj-lt"/>
                <a:cs typeface="+mj-lt"/>
              </a:rPr>
            </a:br>
            <a:r>
              <a:rPr lang="en-US" sz="2400" b="1" spc="-100">
                <a:solidFill>
                  <a:srgbClr val="002060"/>
                </a:solidFill>
                <a:ea typeface="+mj-lt"/>
                <a:cs typeface="+mj-lt"/>
              </a:rPr>
              <a:t>What are the teenagers  doing?</a:t>
            </a:r>
            <a:br>
              <a:rPr lang="en-US" sz="2400" b="1" spc="-100">
                <a:ea typeface="+mj-lt"/>
                <a:cs typeface="+mj-lt"/>
              </a:rPr>
            </a:br>
            <a:br>
              <a:rPr lang="en-US" sz="2400" b="1" spc="-100">
                <a:ea typeface="+mj-lt"/>
                <a:cs typeface="+mj-lt"/>
              </a:rPr>
            </a:br>
            <a:r>
              <a:rPr lang="en-US" sz="2400" b="1" spc="-100">
                <a:solidFill>
                  <a:srgbClr val="002060"/>
                </a:solidFill>
                <a:ea typeface="+mj-lt"/>
                <a:cs typeface="+mj-lt"/>
              </a:rPr>
              <a:t> Why are they laughing? </a:t>
            </a:r>
            <a:br>
              <a:rPr lang="en-US" sz="2400" b="1" spc="-100">
                <a:ea typeface="+mj-lt"/>
                <a:cs typeface="+mj-lt"/>
              </a:rPr>
            </a:br>
            <a:r>
              <a:rPr lang="en-US" sz="2400" b="1" spc="-100">
                <a:solidFill>
                  <a:srgbClr val="002060"/>
                </a:solidFill>
                <a:ea typeface="+mj-lt"/>
                <a:cs typeface="+mj-lt"/>
              </a:rPr>
              <a:t> </a:t>
            </a:r>
            <a:endParaRPr lang="en-US" sz="2400" b="1">
              <a:solidFill>
                <a:srgbClr val="002060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sz="2400" b="1" spc="-100">
                <a:solidFill>
                  <a:srgbClr val="002060"/>
                </a:solidFill>
                <a:ea typeface="+mj-lt"/>
                <a:cs typeface="+mj-lt"/>
              </a:rPr>
              <a:t> Where are they? </a:t>
            </a:r>
            <a:endParaRPr lang="en-US" sz="2400" b="1" spc="-100">
              <a:solidFill>
                <a:srgbClr val="00206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человек, женщина, ест, еда&#10;&#10;Автоматически созданное описание">
            <a:extLst>
              <a:ext uri="{FF2B5EF4-FFF2-40B4-BE49-F238E27FC236}">
                <a16:creationId xmlns:a16="http://schemas.microsoft.com/office/drawing/2014/main" id="{CC00D058-3B16-4C9D-881F-5BDF082C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02" y="645106"/>
            <a:ext cx="498037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7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1ADFB-9380-4913-89F5-37CA59BE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ea typeface="+mj-lt"/>
                <a:cs typeface="+mj-lt"/>
              </a:rPr>
              <a:t>Match the genres with the pictures: western, comedy, science-fiction, documentary, fantasy, romance, thriller, action, historical drama, animation. </a:t>
            </a:r>
            <a:br>
              <a:rPr lang="en-US" sz="2400" b="1" dirty="0">
                <a:solidFill>
                  <a:srgbClr val="002060"/>
                </a:solidFill>
                <a:ea typeface="+mj-lt"/>
                <a:cs typeface="+mj-lt"/>
              </a:rPr>
            </a:b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6" name="Рисунок 6" descr="Изображение выглядит как игра&#10;&#10;Автоматически созданное описание">
            <a:extLst>
              <a:ext uri="{FF2B5EF4-FFF2-40B4-BE49-F238E27FC236}">
                <a16:creationId xmlns:a16="http://schemas.microsoft.com/office/drawing/2014/main" id="{C4585B42-CAFA-440C-8173-8040A5EE8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63" y="3954582"/>
            <a:ext cx="2272699" cy="1493627"/>
          </a:xfrm>
          <a:prstGeom prst="rect">
            <a:avLst/>
          </a:prstGeom>
        </p:spPr>
      </p:pic>
      <p:pic>
        <p:nvPicPr>
          <p:cNvPr id="7" name="Рисунок 7" descr="Изображение выглядит как игрушка, кукл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DD3FF094-9C27-4B15-805B-F13CF6AB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09" y="2196232"/>
            <a:ext cx="2402455" cy="1602895"/>
          </a:xfrm>
          <a:prstGeom prst="rect">
            <a:avLst/>
          </a:prstGeom>
        </p:spPr>
      </p:pic>
      <p:pic>
        <p:nvPicPr>
          <p:cNvPr id="8" name="Рисунок 8" descr="Изображение выглядит как человек, мобильный телефон, мужчи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1B77ACB0-598B-4F28-BF8B-2CCD9322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809" y="3959257"/>
            <a:ext cx="2391853" cy="1541790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внешний, трава, мужчина, поле&#10;&#10;Автоматически созданное описание">
            <a:extLst>
              <a:ext uri="{FF2B5EF4-FFF2-40B4-BE49-F238E27FC236}">
                <a16:creationId xmlns:a16="http://schemas.microsoft.com/office/drawing/2014/main" id="{02C0938B-07DE-4DA4-908E-38936AACD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593" y="2195423"/>
            <a:ext cx="2334701" cy="1604511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человек, мужчина, смотрит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DC07D16B-C71D-437A-AEB5-0A2E83F82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942" y="2191110"/>
            <a:ext cx="2214831" cy="1584384"/>
          </a:xfrm>
          <a:prstGeom prst="rect">
            <a:avLst/>
          </a:prstGeom>
        </p:spPr>
      </p:pic>
      <p:pic>
        <p:nvPicPr>
          <p:cNvPr id="3" name="Рисунок 12" descr="Изображение выглядит как фотография, мужчина, перед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0BFC905-44F6-47EA-BE13-38F8CD9BF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73" y="3954583"/>
            <a:ext cx="2278451" cy="1551137"/>
          </a:xfrm>
          <a:prstGeom prst="rect">
            <a:avLst/>
          </a:prstGeom>
        </p:spPr>
      </p:pic>
      <p:pic>
        <p:nvPicPr>
          <p:cNvPr id="9" name="Рисунок 12" descr="Изображение выглядит как собака, внешний, серы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83AE0AA8-D79A-4EEE-9FCB-CE7BFC5B6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37404" y="2195987"/>
            <a:ext cx="2150854" cy="1536040"/>
          </a:xfrm>
        </p:spPr>
      </p:pic>
      <p:pic>
        <p:nvPicPr>
          <p:cNvPr id="4" name="Рисунок 6" descr="Изображение выглядит как игрушка, женщина, сто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38C55F4E-C30B-4CD9-B315-FE66B6F87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0867" y="3908766"/>
            <a:ext cx="2315381" cy="16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72E85-22F1-4D3C-86B3-C9EC671B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ru-RU" sz="4400" b="1" err="1">
                <a:solidFill>
                  <a:srgbClr val="002060"/>
                </a:solidFill>
              </a:rPr>
              <a:t>romance</a:t>
            </a:r>
            <a:endParaRPr lang="ru-RU" sz="4400" b="1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F4279-0751-425A-8FF5-1BF7AFE1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endParaRPr lang="ru-RU" sz="2000"/>
          </a:p>
        </p:txBody>
      </p:sp>
      <p:pic>
        <p:nvPicPr>
          <p:cNvPr id="7" name="Рисунок 11" descr="Изображение выглядит как человек, мужчина, смотрит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C4EAB599-D6C2-4545-A17B-B8786343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38" y="1270959"/>
            <a:ext cx="5133433" cy="38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FAFCA-BA91-426D-9B5C-F7F3DEB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ru-RU" sz="4400" b="1" err="1">
                <a:solidFill>
                  <a:schemeClr val="tx1"/>
                </a:solidFill>
              </a:rPr>
              <a:t>Historical</a:t>
            </a:r>
            <a:r>
              <a:rPr lang="ru-RU" sz="4400" b="1">
                <a:solidFill>
                  <a:schemeClr val="tx1"/>
                </a:solidFill>
              </a:rPr>
              <a:t> </a:t>
            </a:r>
            <a:r>
              <a:rPr lang="ru-RU" sz="4400" b="1" err="1">
                <a:solidFill>
                  <a:schemeClr val="tx1"/>
                </a:solidFill>
              </a:rPr>
              <a:t>drama</a:t>
            </a:r>
            <a:endParaRPr lang="ru-RU" sz="4400" b="1">
              <a:solidFill>
                <a:schemeClr val="tx1"/>
              </a:solidFill>
            </a:endParaRPr>
          </a:p>
        </p:txBody>
      </p:sp>
      <p:pic>
        <p:nvPicPr>
          <p:cNvPr id="5" name="Рисунок 5" descr="Изображение выглядит как фотография, мужчина, стоит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592ED1E9-EDA4-4DED-9EF4-C88BDAE12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9412" y="1739921"/>
            <a:ext cx="5524500" cy="3114675"/>
          </a:xfrm>
        </p:spPr>
      </p:pic>
    </p:spTree>
    <p:extLst>
      <p:ext uri="{BB962C8B-B14F-4D97-AF65-F5344CB8AC3E}">
        <p14:creationId xmlns:p14="http://schemas.microsoft.com/office/powerpoint/2010/main" val="428291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DA415-2C7C-425E-BBC6-3CDFEF87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</a:rPr>
              <a:t>animation</a:t>
            </a:r>
          </a:p>
        </p:txBody>
      </p:sp>
      <p:pic>
        <p:nvPicPr>
          <p:cNvPr id="4" name="Рисунок 5" descr="Изображение выглядит как игра&#10;&#10;Автоматически созданное описание">
            <a:extLst>
              <a:ext uri="{FF2B5EF4-FFF2-40B4-BE49-F238E27FC236}">
                <a16:creationId xmlns:a16="http://schemas.microsoft.com/office/drawing/2014/main" id="{0C856ED1-EEEF-49D2-BE9E-F8FF9180F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416" y="1268793"/>
            <a:ext cx="5435360" cy="4344478"/>
          </a:xfrm>
        </p:spPr>
      </p:pic>
    </p:spTree>
    <p:extLst>
      <p:ext uri="{BB962C8B-B14F-4D97-AF65-F5344CB8AC3E}">
        <p14:creationId xmlns:p14="http://schemas.microsoft.com/office/powerpoint/2010/main" val="351630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B6B82-66E9-4688-845A-0A80159A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0985FA-A9AF-4D1A-AA92-5D98A579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A452BB-978F-4C43-8664-63B86F39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DD86A3-D1B7-46C2-BCD5-82428C1C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6FBAE9-917E-4BD9-BA28-F347E09B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C51F3-5AB0-49F8-AA14-B72F855CA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794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DDE795-6761-419B-AD64-BBF0FB975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8224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8FEDFB-00F7-4A10-B7AD-EE9C0EC0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388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380ECD-C29F-4B42-8180-48497DCD4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8224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7" descr="Изображение выглядит как игрушка, кукл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FD681506-1A43-4626-A71A-99B222B05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859" y="2428994"/>
            <a:ext cx="2645305" cy="239244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DDE678-1101-4B7E-8120-588BCA4AF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03" y="164592"/>
            <a:ext cx="6604259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5F4D1-9E7D-4ACE-BEF9-CC989452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896" y="640856"/>
            <a:ext cx="5663291" cy="3664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1" cap="all" spc="-100"/>
              <a:t>Comedy </a:t>
            </a:r>
          </a:p>
        </p:txBody>
      </p:sp>
    </p:spTree>
    <p:extLst>
      <p:ext uri="{BB962C8B-B14F-4D97-AF65-F5344CB8AC3E}">
        <p14:creationId xmlns:p14="http://schemas.microsoft.com/office/powerpoint/2010/main" val="3526005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1" name="Рисунок 12" descr="Изображение выглядит как собака, внешний, серы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7B4562B-DF25-4692-8C53-A3C497EA5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8" r="25931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CDB3-443F-4C29-B696-FE3B90D2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873" y="2150984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ru-RU" sz="4000" b="1" err="1"/>
              <a:t>fantasy</a:t>
            </a:r>
            <a:endParaRPr lang="ru-RU" sz="4000" b="1"/>
          </a:p>
        </p:txBody>
      </p:sp>
    </p:spTree>
    <p:extLst>
      <p:ext uri="{BB962C8B-B14F-4D97-AF65-F5344CB8AC3E}">
        <p14:creationId xmlns:p14="http://schemas.microsoft.com/office/powerpoint/2010/main" val="355378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C6530-CA3F-4B81-B8CE-1AA3D642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chemeClr val="tx1"/>
                </a:solidFill>
              </a:rPr>
              <a:t>documentary</a:t>
            </a:r>
          </a:p>
        </p:txBody>
      </p:sp>
      <p:pic>
        <p:nvPicPr>
          <p:cNvPr id="4" name="Рисунок 5" descr="Изображение выглядит как внешний, спорт, игр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A149888-5702-4A52-BF91-E5D1EE093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087" y="1476366"/>
            <a:ext cx="4378623" cy="3900576"/>
          </a:xfrm>
        </p:spPr>
      </p:pic>
    </p:spTree>
    <p:extLst>
      <p:ext uri="{BB962C8B-B14F-4D97-AF65-F5344CB8AC3E}">
        <p14:creationId xmlns:p14="http://schemas.microsoft.com/office/powerpoint/2010/main" val="243377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1E2734"/>
      </a:dk2>
      <a:lt2>
        <a:srgbClr val="E2E5E8"/>
      </a:lt2>
      <a:accent1>
        <a:srgbClr val="C3804D"/>
      </a:accent1>
      <a:accent2>
        <a:srgbClr val="B13D3B"/>
      </a:accent2>
      <a:accent3>
        <a:srgbClr val="C34D7C"/>
      </a:accent3>
      <a:accent4>
        <a:srgbClr val="B13B9C"/>
      </a:accent4>
      <a:accent5>
        <a:srgbClr val="A74DC3"/>
      </a:accent5>
      <a:accent6>
        <a:srgbClr val="643BB1"/>
      </a:accent6>
      <a:hlink>
        <a:srgbClr val="3F88BF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SavonVTI</vt:lpstr>
      <vt:lpstr> let’s go to the cinema!</vt:lpstr>
      <vt:lpstr>What can you see in the photo  ?  What are the teenagers  doing?   Why are they laughing?     Where are they? </vt:lpstr>
      <vt:lpstr>Match the genres with the pictures: western, comedy, science-fiction, documentary, fantasy, romance, thriller, action, historical drama, animation.  </vt:lpstr>
      <vt:lpstr>romance</vt:lpstr>
      <vt:lpstr>Historical drama</vt:lpstr>
      <vt:lpstr>animation</vt:lpstr>
      <vt:lpstr>Comedy </vt:lpstr>
      <vt:lpstr>fantasy</vt:lpstr>
      <vt:lpstr>documentary</vt:lpstr>
      <vt:lpstr>thriller</vt:lpstr>
      <vt:lpstr>Science-fiction</vt:lpstr>
      <vt:lpstr>Western ( extra word)    </vt:lpstr>
      <vt:lpstr>Fill the blanks with the words.  ( frightening, comedy, boring, action, western, exciting, cartoon) </vt:lpstr>
      <vt:lpstr>Right answers</vt:lpstr>
      <vt:lpstr> Ex 2 p 43. SB Look  at the story about the thief. What did the thief steal?  Match the pictures with  the words in the box : </vt:lpstr>
      <vt:lpstr>Right answers</vt:lpstr>
      <vt:lpstr>Ex 3, p 43. (SB)  Complete the sentences with the past simple form of the verbs in Exercise 2. </vt:lpstr>
      <vt:lpstr>Right answers</vt:lpstr>
      <vt:lpstr>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529</cp:revision>
  <dcterms:created xsi:type="dcterms:W3CDTF">2020-10-17T10:10:17Z</dcterms:created>
  <dcterms:modified xsi:type="dcterms:W3CDTF">2020-10-19T16:17:36Z</dcterms:modified>
</cp:coreProperties>
</file>