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2" r:id="rId5"/>
    <p:sldId id="267" r:id="rId6"/>
    <p:sldId id="268" r:id="rId7"/>
    <p:sldId id="273" r:id="rId8"/>
    <p:sldId id="274" r:id="rId9"/>
    <p:sldId id="275" r:id="rId10"/>
    <p:sldId id="276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350696" cy="178010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Grade:6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Theme: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to create an atmosphere.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32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60848"/>
            <a:ext cx="7772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sunny. 2 year, 3  swimming, 4 food,  5 stove,  6 pasta, 7 bus, 8 rucksack, sleeping bag, torch.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kk-KZ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2913" y="260648"/>
            <a:ext cx="6417734" cy="9398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1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3 things: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learnt…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still want to know…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didn’t understand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 task: Write an email about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</a:t>
            </a:r>
            <a:r>
              <a:rPr lang="en-US" dirty="0"/>
              <a:t>.</a:t>
            </a:r>
          </a:p>
          <a:p>
            <a:endParaRPr lang="kk-KZ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78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561805"/>
              </p:ext>
            </p:extLst>
          </p:nvPr>
        </p:nvGraphicFramePr>
        <p:xfrm>
          <a:off x="1029494" y="3140968"/>
          <a:ext cx="7408862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6.4.2.1  </a:t>
                      </a: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understand independently specific information  and detail in short, simple texts on a limited range of general and curricular  topics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56592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  <a:r>
              <a:rPr lang="kk-KZ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kk-KZ" b="1" dirty="0">
                <a:solidFill>
                  <a:schemeClr val="bg2">
                    <a:lumMod val="25000"/>
                  </a:schemeClr>
                </a:solidFill>
              </a:rPr>
            </a:br>
            <a:endParaRPr lang="kk-KZ" b="1" dirty="0"/>
          </a:p>
        </p:txBody>
      </p:sp>
    </p:spTree>
    <p:extLst>
      <p:ext uri="{BB962C8B-B14F-4D97-AF65-F5344CB8AC3E}">
        <p14:creationId xmlns:p14="http://schemas.microsoft.com/office/powerpoint/2010/main" val="220840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027318"/>
              </p:ext>
            </p:extLst>
          </p:nvPr>
        </p:nvGraphicFramePr>
        <p:xfrm>
          <a:off x="871538" y="2348880"/>
          <a:ext cx="7408862" cy="2134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21342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Brainstorming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1B1C2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What </a:t>
                      </a:r>
                      <a:r>
                        <a:rPr lang="en-US" sz="2000" dirty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is the most beautiful place in Kazakhstan?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What do you know about National Nature Park </a:t>
                      </a:r>
                      <a:r>
                        <a:rPr lang="en-US" sz="2000" dirty="0" err="1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Burabai</a:t>
                      </a:r>
                      <a:r>
                        <a:rPr lang="en-US" sz="2000" dirty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?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 have you been in there</a:t>
                      </a:r>
                      <a:r>
                        <a:rPr lang="en-US" sz="2000" dirty="0" smtClean="0">
                          <a:solidFill>
                            <a:srgbClr val="1B1C2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What do you say about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Burabai’s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atmosphere?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Warm-up</a:t>
            </a:r>
            <a:r>
              <a:rPr lang="kk-KZ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kk-KZ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29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80728"/>
            <a:ext cx="7408333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Words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pearl |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pɜːrl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|-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інжу, маржан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Nature Park -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 табиғат саябағы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[ˈ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erɪə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-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аудан, аймақ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camping [ˈ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kæmpɪŋ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-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лагерь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sightseeing 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saɪtsiːɪŋ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көрікті жерлер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trip 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trɪp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-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саяхат</a:t>
            </a: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52726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307661"/>
              </p:ext>
            </p:extLst>
          </p:nvPr>
        </p:nvGraphicFramePr>
        <p:xfrm>
          <a:off x="871538" y="3573017"/>
          <a:ext cx="7408862" cy="918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918974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/>
                      </a:pPr>
                      <a:endParaRPr lang="kk-K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text: The pearl of Kazakhstan.</a:t>
            </a:r>
            <a:r>
              <a:rPr lang="kk-KZ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kk-KZ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Жансейт\Downloads\ef0271fa-4a39-4669-b6f0-b3dc7066ff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69368"/>
            <a:ext cx="8856984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52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524000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text and answer the questions.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4653136"/>
            <a:ext cx="6417734" cy="939801"/>
          </a:xfrm>
        </p:spPr>
        <p:txBody>
          <a:bodyPr>
            <a:normAutofit/>
          </a:bodyPr>
          <a:lstStyle/>
          <a:p>
            <a:r>
              <a:rPr lang="en-US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(Answers: Student’s own answers)</a:t>
            </a:r>
            <a:endParaRPr lang="kk-KZ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91721004"/>
              </p:ext>
            </p:extLst>
          </p:nvPr>
        </p:nvGraphicFramePr>
        <p:xfrm>
          <a:off x="683568" y="1916832"/>
          <a:ext cx="7408862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2057390">
                <a:tc>
                  <a:txBody>
                    <a:bodyPr/>
                    <a:lstStyle/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 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shouldn’t  you go to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Burabai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the winter?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 What trees grow  in the forests of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Burabai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 What can you see from Mount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Sinukha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457200" algn="l">
                        <a:buAutoNum type="arabicPeriod" startAt="4"/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pearl is a beautiful, expensive piece of 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jewellery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kk-KZ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indent="-457200" algn="l">
                        <a:buAutoNum type="arabicPeriod" startAt="4"/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think people call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Burabai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the pearl of      Kazakhstan.  </a:t>
                      </a:r>
                      <a:endParaRPr lang="kk-KZ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75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16779" y="476672"/>
            <a:ext cx="808766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Look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photos. Where are the people? What are they doing? And how is the weather there?</a:t>
            </a:r>
          </a:p>
          <a:p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49963"/>
            <a:ext cx="3131839" cy="38012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56171"/>
            <a:ext cx="3071219" cy="3772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059" y="2149965"/>
            <a:ext cx="2940941" cy="38012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663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332656"/>
            <a:ext cx="7772400" cy="1524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endParaRPr lang="kk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068960"/>
            <a:ext cx="6417734" cy="93980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dirty="0" smtClean="0"/>
              <a:t>- 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in each photo are camping and the photos show the mountains and in the forest in </a:t>
            </a:r>
            <a:r>
              <a:rPr lang="en-US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Burabai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They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walking, skating and camping.</a:t>
            </a:r>
          </a:p>
          <a:p>
            <a:pPr algn="l"/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Weather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warm, cold and hot. </a:t>
            </a:r>
            <a:endParaRPr lang="kk-KZ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8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1524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4.Vocabulary. On holiday.  Complete the sentences with these words:</a:t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sunny, stove,  year, swimming, rucksack, sleeping bag, torch, pasta, food, bus</a:t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2780928"/>
            <a:ext cx="6417734" cy="939801"/>
          </a:xfrm>
        </p:spPr>
        <p:txBody>
          <a:bodyPr/>
          <a:lstStyle/>
          <a:p>
            <a:endParaRPr lang="kk-KZ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777465"/>
              </p:ext>
            </p:extLst>
          </p:nvPr>
        </p:nvGraphicFramePr>
        <p:xfrm>
          <a:off x="827584" y="2492896"/>
          <a:ext cx="7408862" cy="3384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3384376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weather will be ____ at the weekend.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 went camping in the mountains last ____ 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Lucy is going  ___ in the sea.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are going to cook  some ___ 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Lucy has got a tent and a small ___ 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Jake is going to make some ___ 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are going to travel by ___ .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 is  going to take a ____ , a ____ , and a  ____ 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715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147</TotalTime>
  <Words>396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English. Grade:6  Theme: Descriptive language to create an atmosphere.</vt:lpstr>
      <vt:lpstr>Learning objectives </vt:lpstr>
      <vt:lpstr>Warm-up </vt:lpstr>
      <vt:lpstr>Презентация PowerPoint</vt:lpstr>
      <vt:lpstr>Reading text: The pearl of Kazakhstan. </vt:lpstr>
      <vt:lpstr>Read the text and answer the questions. </vt:lpstr>
      <vt:lpstr>Презентация PowerPoint</vt:lpstr>
      <vt:lpstr>Answers</vt:lpstr>
      <vt:lpstr>4.Vocabulary. On holiday.  Complete the sentences with these words: sunny, stove,  year, swimming, rucksack, sleeping bag, torch, pasta, food, bus  </vt:lpstr>
      <vt:lpstr>1 sunny. 2 year, 3  swimming, 4 food,  5 stove,  6 pasta, 7 bus, 8 rucksack, sleeping bag, torch.    </vt:lpstr>
      <vt:lpstr>Feedback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English. Grade:8  Theme: Infinitive/ -ing form</dc:title>
  <dc:creator>Пользователь</dc:creator>
  <cp:lastModifiedBy>Пользователь</cp:lastModifiedBy>
  <cp:revision>17</cp:revision>
  <dcterms:created xsi:type="dcterms:W3CDTF">2020-08-20T10:35:42Z</dcterms:created>
  <dcterms:modified xsi:type="dcterms:W3CDTF">2021-01-03T17:44:10Z</dcterms:modified>
</cp:coreProperties>
</file>