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77" r:id="rId2"/>
    <p:sldId id="278" r:id="rId3"/>
    <p:sldId id="288" r:id="rId4"/>
    <p:sldId id="286" r:id="rId5"/>
    <p:sldId id="285" r:id="rId6"/>
    <p:sldId id="282" r:id="rId7"/>
    <p:sldId id="287" r:id="rId8"/>
    <p:sldId id="289" r:id="rId9"/>
    <p:sldId id="27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88F9A-EF00-D31D-5951-4351B67291A4}" v="191" dt="2020-10-18T13:58:39.072"/>
    <p1510:client id="{4A37540B-41F9-6905-B05C-F0A118A5A94D}" v="54" dt="2020-10-18T14:03:53.566"/>
    <p1510:client id="{B2FAAA55-39FE-4850-BA9B-2D3DF6F12551}" v="762" dt="2020-10-17T14:11:23.456"/>
    <p1510:client id="{E4BEDE3E-E59D-2AEA-694D-419474CE8506}" v="322" dt="2020-10-18T14:29:44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3" autoAdjust="0"/>
    <p:restoredTop sz="94660"/>
  </p:normalViewPr>
  <p:slideViewPr>
    <p:cSldViewPr snapToGrid="0">
      <p:cViewPr>
        <p:scale>
          <a:sx n="73" d="100"/>
          <a:sy n="73" d="100"/>
        </p:scale>
        <p:origin x="-248" y="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8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8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2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8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2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3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2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11/25/2020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1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85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18011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How are you today?</a:t>
            </a:r>
            <a:endParaRPr lang="ru-RU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How are you today?</a:t>
            </a:r>
            <a:endParaRPr kumimoji="0" lang="ru-RU" altLang="ja-JP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1460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 descr="ÐÐ°ÑÑÐ¸Ð½ÐºÐ¸ Ð¿Ð¾ Ð·Ð°Ð¿ÑÐ¾ÑÑ Ð²ÑÑÐ°Ð¶ÐµÐ½Ð¸Ðµ ÑÐ¼Ð¾ÑÐ¸Ð¹ Ð·Ð½Ð°ÐºÐ°Ð¼Ð¸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0092" y="1628503"/>
            <a:ext cx="8412479" cy="438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150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51" y="2163830"/>
            <a:ext cx="11383401" cy="3357404"/>
          </a:xfrm>
        </p:spPr>
      </p:pic>
      <p:sp>
        <p:nvSpPr>
          <p:cNvPr id="3" name="Прямоугольник 2"/>
          <p:cNvSpPr/>
          <p:nvPr/>
        </p:nvSpPr>
        <p:spPr>
          <a:xfrm>
            <a:off x="1820092" y="475846"/>
            <a:ext cx="832539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b="1" u="sng" dirty="0">
                <a:latin typeface="Times New Roman" pitchFamily="18" charset="0"/>
                <a:cs typeface="Times New Roman" pitchFamily="18" charset="0"/>
              </a:rPr>
              <a:t>Warm-up</a:t>
            </a:r>
            <a:r>
              <a:rPr lang="en-GB" sz="3200" b="1" dirty="0">
                <a:latin typeface="Times New Roman" pitchFamily="18" charset="0"/>
                <a:cs typeface="Times New Roman" pitchFamily="18" charset="0"/>
              </a:rPr>
              <a:t> “A Five Minute Activity”(I).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Free talk about the Past. Give only Past simple, past continuous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740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363" y="231095"/>
            <a:ext cx="11773465" cy="6426631"/>
          </a:xfrm>
        </p:spPr>
      </p:pic>
    </p:spTree>
    <p:extLst>
      <p:ext uri="{BB962C8B-B14F-4D97-AF65-F5344CB8AC3E}">
        <p14:creationId xmlns:p14="http://schemas.microsoft.com/office/powerpoint/2010/main" val="2726712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829" y="269352"/>
            <a:ext cx="11639914" cy="6228367"/>
          </a:xfrm>
        </p:spPr>
      </p:pic>
    </p:spTree>
    <p:extLst>
      <p:ext uri="{BB962C8B-B14F-4D97-AF65-F5344CB8AC3E}">
        <p14:creationId xmlns:p14="http://schemas.microsoft.com/office/powerpoint/2010/main" val="2044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10" y="255293"/>
            <a:ext cx="11723507" cy="6281712"/>
          </a:xfrm>
        </p:spPr>
      </p:pic>
    </p:spTree>
    <p:extLst>
      <p:ext uri="{BB962C8B-B14F-4D97-AF65-F5344CB8AC3E}">
        <p14:creationId xmlns:p14="http://schemas.microsoft.com/office/powerpoint/2010/main" val="393043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083" y="212566"/>
            <a:ext cx="11759340" cy="6336280"/>
          </a:xfrm>
        </p:spPr>
      </p:pic>
    </p:spTree>
    <p:extLst>
      <p:ext uri="{BB962C8B-B14F-4D97-AF65-F5344CB8AC3E}">
        <p14:creationId xmlns:p14="http://schemas.microsoft.com/office/powerpoint/2010/main" val="3520118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Answers</a:t>
            </a:r>
            <a:endParaRPr lang="ru-RU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 badly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 slowly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 carefully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 happily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 quickly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– easily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 well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quietly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375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941" y="201273"/>
            <a:ext cx="11700510" cy="6430715"/>
          </a:xfrm>
        </p:spPr>
      </p:pic>
    </p:spTree>
    <p:extLst>
      <p:ext uri="{BB962C8B-B14F-4D97-AF65-F5344CB8AC3E}">
        <p14:creationId xmlns:p14="http://schemas.microsoft.com/office/powerpoint/2010/main" val="217545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904DB13E-F722-4ED6-BB00-556651E95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1E8D93C5-28EB-42D0-86CE-D804955653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B1B1E7D-F76D-4744-AF85-239E6998A4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BB65211-00DB-45B6-A223-033B2D19CB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E26428D7-C6F3-473D-A360-A3F5C3E87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14DF524F-3FEF-4236-90C6-820E876A94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2400A003-1BE9-49C2-8E57-DCD9B870FC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83BF0991-F9A1-4282-99DB-92D70239F6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EA4E4267-CAF0-4C38-8DC6-CD3B1A9F04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0EE3ACC5-126D-4BA4-8B45-7F0B5B839C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AB2868F7-FE10-4289-A5BD-90763C7A2F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BD94142C-10EE-487C-A327-404FDF358F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F7FAC2D-7A74-4939-A917-A1A5AF935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EE5AA4-77B6-4404-AE0B-E0E08096B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800" cap="all" spc="-100">
                <a:solidFill>
                  <a:schemeClr val="bg1"/>
                </a:solidFill>
              </a:rPr>
              <a:t>Bye!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BA53A868-C420-4BAE-9244-EC162AF05C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C2686EF3-81CC-419F-96C3-002A758803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F8D93CCA-A85E-4529-A6F0-8BB54D27BC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1ECFA516-C18C-41AE-AFF2-A0D0A59C9E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4" descr="Так держать (Хенди)">
            <a:extLst>
              <a:ext uri="{FF2B5EF4-FFF2-40B4-BE49-F238E27FC236}">
                <a16:creationId xmlns:a16="http://schemas.microsoft.com/office/drawing/2014/main" xmlns="" id="{BC87F4BE-712D-4687-A2E7-0A92917276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65357" y="645106"/>
            <a:ext cx="5564663" cy="556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56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LeftStep">
      <a:dk1>
        <a:srgbClr val="000000"/>
      </a:dk1>
      <a:lt1>
        <a:srgbClr val="FFFFFF"/>
      </a:lt1>
      <a:dk2>
        <a:srgbClr val="1E2734"/>
      </a:dk2>
      <a:lt2>
        <a:srgbClr val="E2E5E8"/>
      </a:lt2>
      <a:accent1>
        <a:srgbClr val="C3804D"/>
      </a:accent1>
      <a:accent2>
        <a:srgbClr val="B13D3B"/>
      </a:accent2>
      <a:accent3>
        <a:srgbClr val="C34D7C"/>
      </a:accent3>
      <a:accent4>
        <a:srgbClr val="B13B9C"/>
      </a:accent4>
      <a:accent5>
        <a:srgbClr val="A74DC3"/>
      </a:accent5>
      <a:accent6>
        <a:srgbClr val="643BB1"/>
      </a:accent6>
      <a:hlink>
        <a:srgbClr val="3F88BF"/>
      </a:hlink>
      <a:folHlink>
        <a:srgbClr val="7F7F7F"/>
      </a:folHlink>
    </a:clrScheme>
    <a:fontScheme name="Savon">
      <a:majorFont>
        <a:latin typeface="Sagona Extra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68</TotalTime>
  <Words>59</Words>
  <Application>Microsoft Office PowerPoint</Application>
  <PresentationFormat>Произвольный</PresentationFormat>
  <Paragraphs>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SavonVTI</vt:lpstr>
      <vt:lpstr>How are you today?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Answers</vt:lpstr>
      <vt:lpstr>Презентация PowerPoint</vt:lpstr>
      <vt:lpstr>Bye!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539</cp:revision>
  <dcterms:created xsi:type="dcterms:W3CDTF">2020-10-17T10:10:17Z</dcterms:created>
  <dcterms:modified xsi:type="dcterms:W3CDTF">2020-11-25T04:49:58Z</dcterms:modified>
</cp:coreProperties>
</file>