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8" r:id="rId1"/>
  </p:sldMasterIdLst>
  <p:sldIdLst>
    <p:sldId id="277" r:id="rId2"/>
    <p:sldId id="286" r:id="rId3"/>
    <p:sldId id="278" r:id="rId4"/>
    <p:sldId id="281" r:id="rId5"/>
    <p:sldId id="285" r:id="rId6"/>
    <p:sldId id="287" r:id="rId7"/>
    <p:sldId id="282" r:id="rId8"/>
    <p:sldId id="274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488F9A-EF00-D31D-5951-4351B67291A4}" v="191" dt="2020-10-18T13:58:39.072"/>
    <p1510:client id="{4A37540B-41F9-6905-B05C-F0A118A5A94D}" v="54" dt="2020-10-18T14:03:53.566"/>
    <p1510:client id="{B2FAAA55-39FE-4850-BA9B-2D3DF6F12551}" v="762" dt="2020-10-17T14:11:23.456"/>
    <p1510:client id="{E4BEDE3E-E59D-2AEA-694D-419474CE8506}" v="322" dt="2020-10-18T14:29:44.3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3" autoAdjust="0"/>
    <p:restoredTop sz="94660"/>
  </p:normalViewPr>
  <p:slideViewPr>
    <p:cSldViewPr snapToGrid="0">
      <p:cViewPr>
        <p:scale>
          <a:sx n="73" d="100"/>
          <a:sy n="73" d="100"/>
        </p:scale>
        <p:origin x="-248" y="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5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xmlns="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xmlns="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87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90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8883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24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xmlns="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11/25/2020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3087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11/25/2020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41260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11/25/2020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938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11/25/2020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8231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11/25/2020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0525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11/25/2020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415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xmlns="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11/25/2020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6857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xmlns="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11/25/2020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8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74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18" r:id="rId2"/>
    <p:sldLayoutId id="2147483717" r:id="rId3"/>
    <p:sldLayoutId id="2147483716" r:id="rId4"/>
    <p:sldLayoutId id="2147483715" r:id="rId5"/>
    <p:sldLayoutId id="2147483714" r:id="rId6"/>
    <p:sldLayoutId id="2147483713" r:id="rId7"/>
    <p:sldLayoutId id="2147483712" r:id="rId8"/>
    <p:sldLayoutId id="2147483711" r:id="rId9"/>
    <p:sldLayoutId id="2147483710" r:id="rId10"/>
    <p:sldLayoutId id="214748370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2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2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1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418011"/>
            <a:ext cx="10058400" cy="1371600"/>
          </a:xfrm>
        </p:spPr>
        <p:txBody>
          <a:bodyPr>
            <a:normAutofit/>
          </a:bodyPr>
          <a:lstStyle/>
          <a:p>
            <a:pPr algn="ctr"/>
            <a:endParaRPr lang="ru-RU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How are you today?</a:t>
            </a:r>
            <a:endParaRPr kumimoji="0" lang="ru-RU" altLang="ja-JP" sz="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ja-JP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Rectangle 5"/>
          <p:cNvSpPr>
            <a:spLocks noChangeArrowheads="1"/>
          </p:cNvSpPr>
          <p:nvPr/>
        </p:nvSpPr>
        <p:spPr bwMode="auto">
          <a:xfrm>
            <a:off x="0" y="14605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4275" y="457200"/>
            <a:ext cx="10289451" cy="2538549"/>
          </a:xfrm>
          <a:prstGeom prst="rect">
            <a:avLst/>
          </a:prstGeom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1630" y="2995749"/>
            <a:ext cx="3217409" cy="3344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01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980" y="547301"/>
            <a:ext cx="10345205" cy="5139396"/>
          </a:xfrm>
        </p:spPr>
      </p:pic>
    </p:spTree>
    <p:extLst>
      <p:ext uri="{BB962C8B-B14F-4D97-AF65-F5344CB8AC3E}">
        <p14:creationId xmlns:p14="http://schemas.microsoft.com/office/powerpoint/2010/main" val="204478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Объект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1257" y="267874"/>
            <a:ext cx="11617233" cy="6242615"/>
          </a:xfrm>
        </p:spPr>
      </p:pic>
    </p:spTree>
    <p:extLst>
      <p:ext uri="{BB962C8B-B14F-4D97-AF65-F5344CB8AC3E}">
        <p14:creationId xmlns:p14="http://schemas.microsoft.com/office/powerpoint/2010/main" val="2799740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8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Answers</a:t>
            </a:r>
            <a:endParaRPr lang="ru-RU" sz="48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1 – stage</a:t>
            </a:r>
          </a:p>
          <a:p>
            <a:pPr marL="0" indent="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2 – pit</a:t>
            </a:r>
          </a:p>
          <a:p>
            <a:pPr marL="0" indent="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3 – seats</a:t>
            </a:r>
          </a:p>
          <a:p>
            <a:pPr marL="0" indent="0">
              <a:buNone/>
            </a:pP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4 – roof</a:t>
            </a:r>
          </a:p>
        </p:txBody>
      </p:sp>
    </p:spTree>
    <p:extLst>
      <p:ext uri="{BB962C8B-B14F-4D97-AF65-F5344CB8AC3E}">
        <p14:creationId xmlns:p14="http://schemas.microsoft.com/office/powerpoint/2010/main" val="23216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" name="Объект 7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557" y="536688"/>
            <a:ext cx="10894969" cy="5867546"/>
          </a:xfrm>
        </p:spPr>
      </p:pic>
    </p:spTree>
    <p:extLst>
      <p:ext uri="{BB962C8B-B14F-4D97-AF65-F5344CB8AC3E}">
        <p14:creationId xmlns:p14="http://schemas.microsoft.com/office/powerpoint/2010/main" val="3930435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Answers</a:t>
            </a:r>
            <a:endParaRPr lang="ru-RU" sz="4400" b="1" dirty="0">
              <a:solidFill>
                <a:srgbClr val="0070C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1 – writer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 – performer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3 – builder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4 – dancer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5 – shopper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 – painter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7 -  designer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8 - swimmer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43752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1" name="Объект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395" y="375035"/>
            <a:ext cx="11467470" cy="6130268"/>
          </a:xfrm>
        </p:spPr>
      </p:pic>
    </p:spTree>
    <p:extLst>
      <p:ext uri="{BB962C8B-B14F-4D97-AF65-F5344CB8AC3E}">
        <p14:creationId xmlns:p14="http://schemas.microsoft.com/office/powerpoint/2010/main" val="3520118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904DB13E-F722-4ED6-BB00-556651E9528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xmlns="" id="{1E8D93C5-28EB-42D0-86CE-D804955653C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AB1B1E7D-F76D-4744-AF85-239E6998A4C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xmlns="" id="{3BB65211-00DB-45B6-A223-033B2D19CBE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E26428D7-C6F3-473D-A360-A3F5C3E872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xmlns="" id="{14DF524F-3FEF-4236-90C6-820E876A94E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xmlns="" id="{2400A003-1BE9-49C2-8E57-DCD9B870FC8A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xmlns="" id="{83BF0991-F9A1-4282-99DB-92D70239F6A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xmlns="" id="{EA4E4267-CAF0-4C38-8DC6-CD3B1A9F046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002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xmlns="" id="{0EE3ACC5-126D-4BA4-8B45-7F0B5B839C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2384"/>
            <a:ext cx="12192000" cy="6858000"/>
          </a:xfrm>
          <a:prstGeom prst="rect">
            <a:avLst/>
          </a:prstGeom>
          <a:blipFill dpi="0" rotWithShape="1">
            <a:blip r:embed="rId2">
              <a:alphaModFix amt="40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330200" sx="85000" sy="85000" flip="xy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xmlns="" id="{AB2868F7-FE10-4289-A5BD-90763C7A2F5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" y="0"/>
            <a:ext cx="12193866" cy="6858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xmlns="" id="{BD94142C-10EE-487C-A327-404FDF358F2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56197" y="643464"/>
            <a:ext cx="4143830" cy="556630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xmlns="" id="{5F7FAC2D-7A74-4939-A917-A1A5AF93568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21587" y="806860"/>
            <a:ext cx="3813048" cy="5239512"/>
          </a:xfrm>
          <a:prstGeom prst="rect">
            <a:avLst/>
          </a:prstGeom>
          <a:noFill/>
          <a:ln w="6350" cap="sq" cmpd="sng" algn="ctr">
            <a:solidFill>
              <a:schemeClr val="bg1"/>
            </a:solidFill>
            <a:prstDash val="solid"/>
            <a:miter lim="800000"/>
          </a:ln>
          <a:effectLst/>
        </p:spPr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AEE5AA4-77B6-4404-AE0B-E0E08096B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6493" y="1559768"/>
            <a:ext cx="2978281" cy="3135379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83000"/>
              </a:lnSpc>
            </a:pPr>
            <a:r>
              <a:rPr lang="en-US" sz="4800" cap="all" spc="-100">
                <a:solidFill>
                  <a:schemeClr val="bg1"/>
                </a:solidFill>
              </a:rPr>
              <a:t>Bye!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xmlns="" id="{BA53A868-C420-4BAE-9244-EC162AF05CF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767992" y="640856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xmlns="" id="{C2686EF3-81CC-419F-96C3-002A758803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88229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xmlns="" id="{F8D93CCA-A85E-4529-A6F0-8BB54D27BCD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3573932" y="640855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1ECFA516-C18C-41AE-AFF2-A0D0A59C9E9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1882292" y="1286150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4" descr="Так держать (Хенди)">
            <a:extLst>
              <a:ext uri="{FF2B5EF4-FFF2-40B4-BE49-F238E27FC236}">
                <a16:creationId xmlns:a16="http://schemas.microsoft.com/office/drawing/2014/main" xmlns="" id="{BC87F4BE-712D-4687-A2E7-0A92917276C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665357" y="645106"/>
            <a:ext cx="5564663" cy="55646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39563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AnalogousFromRegularSeedLeftStep">
      <a:dk1>
        <a:srgbClr val="000000"/>
      </a:dk1>
      <a:lt1>
        <a:srgbClr val="FFFFFF"/>
      </a:lt1>
      <a:dk2>
        <a:srgbClr val="1E2734"/>
      </a:dk2>
      <a:lt2>
        <a:srgbClr val="E2E5E8"/>
      </a:lt2>
      <a:accent1>
        <a:srgbClr val="C3804D"/>
      </a:accent1>
      <a:accent2>
        <a:srgbClr val="B13D3B"/>
      </a:accent2>
      <a:accent3>
        <a:srgbClr val="C34D7C"/>
      </a:accent3>
      <a:accent4>
        <a:srgbClr val="B13B9C"/>
      </a:accent4>
      <a:accent5>
        <a:srgbClr val="A74DC3"/>
      </a:accent5>
      <a:accent6>
        <a:srgbClr val="643BB1"/>
      </a:accent6>
      <a:hlink>
        <a:srgbClr val="3F88BF"/>
      </a:hlink>
      <a:folHlink>
        <a:srgbClr val="7F7F7F"/>
      </a:folHlink>
    </a:clrScheme>
    <a:fontScheme name="Savon">
      <a:majorFont>
        <a:latin typeface="Sagona ExtraLight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Sagona Boo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TF00001246</Template>
  <TotalTime>61</TotalTime>
  <Words>45</Words>
  <Application>Microsoft Office PowerPoint</Application>
  <PresentationFormat>Произвольный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SavonVTI</vt:lpstr>
      <vt:lpstr>Презентация PowerPoint</vt:lpstr>
      <vt:lpstr>Презентация PowerPoint</vt:lpstr>
      <vt:lpstr>Презентация PowerPoint</vt:lpstr>
      <vt:lpstr>Answers</vt:lpstr>
      <vt:lpstr>Презентация PowerPoint</vt:lpstr>
      <vt:lpstr>Answers</vt:lpstr>
      <vt:lpstr>Презентация PowerPoint</vt:lpstr>
      <vt:lpstr>Bye!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Lenovo</dc:creator>
  <cp:lastModifiedBy>Lenovo</cp:lastModifiedBy>
  <cp:revision>538</cp:revision>
  <dcterms:created xsi:type="dcterms:W3CDTF">2020-10-17T10:10:17Z</dcterms:created>
  <dcterms:modified xsi:type="dcterms:W3CDTF">2020-11-25T04:41:55Z</dcterms:modified>
</cp:coreProperties>
</file>