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FC30-8C7B-41E3-899D-D74F2ADCFE4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F6F88-8CD9-402C-8D91-34AC2F6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64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8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5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8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0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5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1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8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2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F68B-5DDF-477F-AFF4-9415916BD41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1CFF-F885-4CC3-B5C1-6A224865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2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estuknow.com/english-grammar/parts-of-speech/noun/" TargetMode="External"/><Relationship Id="rId2" Type="http://schemas.openxmlformats.org/officeDocument/2006/relationships/hyperlink" Target="https://thebestuknow.com/english-grammar/parts-of-spee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thebestuknow.com/english-grammar/sentence/" TargetMode="External"/><Relationship Id="rId4" Type="http://schemas.openxmlformats.org/officeDocument/2006/relationships/hyperlink" Target="https://thebestuknow.com/english-grammar/parts-of-speech/pronou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hebestuknow.com/english-grammar/sente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924944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Grade: </a:t>
            </a:r>
            <a:r>
              <a:rPr lang="kk-K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theme of the lesson: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Shops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38626" r="36513" b="16426"/>
          <a:stretch/>
        </p:blipFill>
        <p:spPr bwMode="auto">
          <a:xfrm>
            <a:off x="1619672" y="116632"/>
            <a:ext cx="5616623" cy="22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2"/>
    </mc:Choice>
    <mc:Fallback xmlns="">
      <p:transition spd="slow" advTm="71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7"/>
    </mc:Choice>
    <mc:Fallback xmlns="">
      <p:transition spd="slow" advTm="76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836712"/>
            <a:ext cx="2843808" cy="11381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8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22268" r="24149" b="6117"/>
          <a:stretch/>
        </p:blipFill>
        <p:spPr bwMode="auto">
          <a:xfrm>
            <a:off x="0" y="0"/>
            <a:ext cx="6300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59"/>
    </mc:Choice>
    <mc:Fallback xmlns="">
      <p:transition spd="slow" advTm="407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Bakery –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наубайхана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Florist`s – 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 дүкені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Chemist`s – 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дәріхана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shop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дүкені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Optician`s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оптика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office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пошта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Bookshop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кітап дүкені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Jeweller`s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зергерлік дүкені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 shop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дүкені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Clothes shop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киім дүкені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Supermarket –</a:t>
            </a:r>
            <a:r>
              <a:rPr lang="kk-K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супермаркет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69"/>
            <a:ext cx="914448" cy="18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07"/>
    </mc:Choice>
    <mc:Fallback xmlns="">
      <p:transition spd="slow" advTm="4380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35280" cy="4565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preposition is a word that we use before noun, pronoun, or noun phrase. Such a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shows the relation of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nouns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pronouns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noun phrases with other words in the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sentence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defined as a word showing the relation of nouns, pronouns, or noun phrases with other words in a sentence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do we use prepositions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English?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prepositions in English when we have to show the relationship between more places, things, or people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examples.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rabbit slept under a tree.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boys are playing on the ground.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69"/>
            <a:ext cx="914448" cy="18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97"/>
    </mc:Choice>
    <mc:Fallback xmlns="">
      <p:transition spd="slow" advTm="562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use prepositions correctly?</a:t>
            </a:r>
          </a:p>
          <a:p>
            <a:pPr marL="0" indent="0">
              <a:buNone/>
            </a:pP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particular rule to use the preposition. Sometimes there might be confusion as in the native language, there might be several meanings of </a:t>
            </a: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prepositions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used </a:t>
            </a:r>
            <a:r>
              <a:rPr lang="en-US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sentences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according to their uses.</a:t>
            </a:r>
          </a:p>
          <a:p>
            <a:pPr marL="0" indent="0">
              <a:buNone/>
            </a:pP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preposition to show-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an object</a:t>
            </a:r>
            <a:r>
              <a:rPr lang="en-US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0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Prepositions- place (position)</a:t>
            </a:r>
          </a:p>
          <a:p>
            <a:pPr marL="0" indent="0">
              <a:buNone/>
            </a:pP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a preposition to show the position of an object that is where it is placed– on the surface, inside something, or another </a:t>
            </a:r>
            <a:r>
              <a:rPr lang="en-US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position. We 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see some common prepositions of position in the sentences given below</a:t>
            </a:r>
            <a:r>
              <a:rPr lang="en-US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of: She stood in front of a hardware store.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In: I kept my lunch box in the kitchen.</a:t>
            </a:r>
          </a:p>
          <a:p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On: Your book is on the table.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85184"/>
            <a:ext cx="89959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22"/>
    </mc:Choice>
    <mc:Fallback xmlns="">
      <p:transition spd="slow" advTm="702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place and movement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 демеуліктері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34800" r="34925" b="30400"/>
          <a:stretch/>
        </p:blipFill>
        <p:spPr bwMode="auto">
          <a:xfrm>
            <a:off x="3384" y="1828274"/>
            <a:ext cx="91406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357301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анында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асында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67552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692" y="357404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62021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анында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57301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66907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расында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1884" y="5644348"/>
            <a:ext cx="244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арама – қарсы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64" y="0"/>
            <a:ext cx="914448" cy="18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0"/>
    </mc:Choice>
    <mc:Fallback xmlns="">
      <p:transition spd="slow" advTm="238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Ex.1,p.87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 Where are these words in your language? Name one thing you can buy/do in each shop.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3683" y="2348880"/>
            <a:ext cx="5550317" cy="35283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buy aspirin at a chemist`s.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buy bread at a bakery.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buy flowers at a florist`s.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buy stamps at a post office.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buy football shoes at a sports shop.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buy food at a supermarket.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buy books at a bookshop.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1" t="13058" r="29098" b="7628"/>
          <a:stretch/>
        </p:blipFill>
        <p:spPr bwMode="auto">
          <a:xfrm>
            <a:off x="0" y="2132855"/>
            <a:ext cx="3558187" cy="47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1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78"/>
    </mc:Choice>
    <mc:Fallback xmlns="">
      <p:transition spd="slow" advTm="487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Ex.2,p.87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these prepositions to ask for and give directions, as in the example.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7456" y="1916832"/>
            <a:ext cx="4896544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Excuse me. Where`s clothes shop?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It`s on Apple street next to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jeweller`s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Excuse me. Where`s optician`s?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It`s on the Milton street in front of the sports shop.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 Excuse me. Where`s music shop?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It`s on Apple street between the supermarket and the newsagent`s.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Excuse me. Where`s bank?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It`s on Harper street opposite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jeweller`s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8" t="58533" r="50979" b="24674"/>
          <a:stretch/>
        </p:blipFill>
        <p:spPr bwMode="auto">
          <a:xfrm>
            <a:off x="0" y="2204864"/>
            <a:ext cx="428396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3"/>
    </mc:Choice>
    <mc:Fallback xmlns="">
      <p:transition spd="slow" advTm="6077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Ex.1,p.56 Workbook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shops below in the grid. Then write under the correct item.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3" t="27767" r="47809" b="52027"/>
          <a:stretch/>
        </p:blipFill>
        <p:spPr bwMode="auto">
          <a:xfrm>
            <a:off x="0" y="1988840"/>
            <a:ext cx="4427984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38533" r="47975" b="16934"/>
          <a:stretch/>
        </p:blipFill>
        <p:spPr bwMode="auto">
          <a:xfrm>
            <a:off x="4427984" y="1916833"/>
            <a:ext cx="4716016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6021288"/>
            <a:ext cx="27363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3861048"/>
            <a:ext cx="30963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31640" y="5301208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V="1">
            <a:off x="304216" y="2204863"/>
            <a:ext cx="379352" cy="3960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971600" y="2204863"/>
            <a:ext cx="432048" cy="3528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1331640" y="2204862"/>
            <a:ext cx="432048" cy="324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V="1">
            <a:off x="3419872" y="2204862"/>
            <a:ext cx="432048" cy="396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V="1">
            <a:off x="3851920" y="3284984"/>
            <a:ext cx="288032" cy="2880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249289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bookshop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2492896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ports shop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7448" y="343453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ptician`s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5288" y="342493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 office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45250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supermarket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553320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lothes shop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64578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bakery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6467488"/>
            <a:ext cx="1569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ewsagent`s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4525088"/>
            <a:ext cx="178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usic shop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763688" y="4365104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36872" y="560520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eweller`s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88"/>
    </mc:Choice>
    <mc:Fallback xmlns="">
      <p:transition spd="slow" advTm="7528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294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Module 8 Our neighbourhood</vt:lpstr>
      <vt:lpstr>New words</vt:lpstr>
      <vt:lpstr>Preposition</vt:lpstr>
      <vt:lpstr>Презентация PowerPoint</vt:lpstr>
      <vt:lpstr>Preposition of place and movement Орын демеуліктері  </vt:lpstr>
      <vt:lpstr>Ex.1,p.87 Listen and repeat. Where are these words in your language? Name one thing you can buy/do in each shop.</vt:lpstr>
      <vt:lpstr>Ex.2,p.87 Use these prepositions to ask for and give directions, as in the example.</vt:lpstr>
      <vt:lpstr>Ex.1,p.56 Workbook  Find the shops below in the grid. Then write under the correct item.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51мектеп</cp:lastModifiedBy>
  <cp:revision>27</cp:revision>
  <dcterms:created xsi:type="dcterms:W3CDTF">2023-12-26T15:14:01Z</dcterms:created>
  <dcterms:modified xsi:type="dcterms:W3CDTF">2024-01-17T11:31:24Z</dcterms:modified>
</cp:coreProperties>
</file>