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9" r:id="rId5"/>
    <p:sldId id="263" r:id="rId6"/>
    <p:sldId id="262" r:id="rId7"/>
    <p:sldId id="261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02478-85A3-495D-83E3-F35AE91DA7D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D0611-27A7-4B5B-A103-D3683D796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9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611-27A7-4B5B-A103-D3683D7961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7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3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0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7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3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5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8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0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ED90-56E7-4C7A-B2FA-07BBEAAD2D8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A7EB-98BD-4551-9411-110892878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6238" y="706864"/>
            <a:ext cx="6264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0835" y="2338685"/>
            <a:ext cx="10416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Конус, цилиндр және сфера құру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0" t="13955" r="-1" b="11854"/>
          <a:stretch/>
        </p:blipFill>
        <p:spPr bwMode="auto">
          <a:xfrm>
            <a:off x="2364048" y="1976438"/>
            <a:ext cx="7087698" cy="38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2900" y="4318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6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6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65125"/>
            <a:ext cx="11372850" cy="1325563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редакторының құралдарын еске түсірейік?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6550" y="2255837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" b="41163"/>
          <a:stretch/>
        </p:blipFill>
        <p:spPr bwMode="auto">
          <a:xfrm>
            <a:off x="604838" y="1825625"/>
            <a:ext cx="5824537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5" r="6526" b="3224"/>
          <a:stretch/>
        </p:blipFill>
        <p:spPr bwMode="auto">
          <a:xfrm>
            <a:off x="6297443" y="1918099"/>
            <a:ext cx="5405437" cy="23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429375" y="1929607"/>
            <a:ext cx="533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375" y="4225133"/>
            <a:ext cx="533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0271" y="2113279"/>
            <a:ext cx="30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41318" y="347531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5330" y="414702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60271" y="480401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541317" y="2910169"/>
            <a:ext cx="19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64129" y="21132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8700" y="34432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6551" y="28927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4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34200"/>
          </a:xfrm>
        </p:spPr>
      </p:pic>
      <p:sp>
        <p:nvSpPr>
          <p:cNvPr id="5" name="Прямоугольник 4"/>
          <p:cNvSpPr/>
          <p:nvPr/>
        </p:nvSpPr>
        <p:spPr>
          <a:xfrm>
            <a:off x="714923" y="2158484"/>
            <a:ext cx="10527497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/>
              <a:t>О</a:t>
            </a:r>
            <a:r>
              <a:rPr lang="ru-RU" sz="4400" b="1" dirty="0" err="1" smtClean="0"/>
              <a:t>қу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мақсаттары</a:t>
            </a:r>
            <a:r>
              <a:rPr lang="ru-RU" sz="4400" b="1" dirty="0" smtClean="0"/>
              <a:t>:</a:t>
            </a:r>
            <a:endParaRPr lang="ru-RU" sz="4400" dirty="0" smtClean="0"/>
          </a:p>
          <a:p>
            <a:endParaRPr lang="kk-KZ" sz="4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6.3.1.4 </a:t>
            </a:r>
            <a:r>
              <a:rPr lang="kk-KZ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айналу денелерін құру және </a:t>
            </a:r>
            <a:r>
              <a:rPr lang="kk-KZ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оларды</a:t>
            </a:r>
          </a:p>
          <a:p>
            <a:r>
              <a:rPr lang="kk-KZ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түрлендіру</a:t>
            </a:r>
            <a:r>
              <a:rPr lang="kk-KZ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746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057" t="35544" r="63251" b="53670"/>
          <a:stretch/>
        </p:blipFill>
        <p:spPr>
          <a:xfrm>
            <a:off x="1554479" y="3434080"/>
            <a:ext cx="7714360" cy="20624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760" y="677862"/>
            <a:ext cx="11079480" cy="244125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(шар)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айналу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денелеріне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0050" y="425450"/>
            <a:ext cx="1150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 </a:t>
            </a:r>
          </a:p>
          <a:p>
            <a:pPr marL="514350" indent="-514350">
              <a:buAutoNum type="arabicPeriod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Конус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(Фигуры) ⇒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(Круг)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центрінен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(Линия)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тікбұрышты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жасаңдар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(Ведение)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тікбұрышты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Конус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/>
          <a:srcRect l="9191" t="48448" r="63235" b="39461"/>
          <a:stretch/>
        </p:blipFill>
        <p:spPr>
          <a:xfrm>
            <a:off x="1628775" y="2390774"/>
            <a:ext cx="5067300" cy="12499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5300" y="3738086"/>
            <a:ext cx="10725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Цилиндр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(Нарисовать) ⇒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(Фигуры) ⇒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(Круг)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(Вдавить/ вытянуть)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созыңдар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4"/>
          <a:srcRect l="6985" t="25790" r="62684" b="57544"/>
          <a:stretch/>
        </p:blipFill>
        <p:spPr>
          <a:xfrm>
            <a:off x="1019174" y="5191125"/>
            <a:ext cx="4087515" cy="12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275" y="365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Конус, цилиндр, сфера (шар)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көлемібар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7960" r="7877" b="51093"/>
          <a:stretch/>
        </p:blipFill>
        <p:spPr>
          <a:xfrm>
            <a:off x="771525" y="3321311"/>
            <a:ext cx="6015038" cy="1095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275" y="1802130"/>
            <a:ext cx="11020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(Нарисовать) ⇒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(Фигуры) ⇒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(Круг)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тігінен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тігінен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275" y="4254798"/>
            <a:ext cx="11087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Өшіргіш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(Ластик)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өшіріңдер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қалғанжерін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Өшіргіш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тазалаңдар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(Ведение)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737" y="5159649"/>
            <a:ext cx="4416178" cy="14141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0980" y="1317687"/>
            <a:ext cx="2875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Ай­на­лу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де­не­ле­рін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­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құ­ру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Шар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/>
          <a:srcRect l="17986" t="39475" r="75735" b="50675"/>
          <a:stretch/>
        </p:blipFill>
        <p:spPr>
          <a:xfrm>
            <a:off x="3733801" y="1138953"/>
            <a:ext cx="800100" cy="7059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6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Құйып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Материалы – Светопроницаемое – Стекло-синее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Жарықөткізгіш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5380" t="47522" r="44468" b="42838"/>
          <a:stretch/>
        </p:blipFill>
        <p:spPr>
          <a:xfrm>
            <a:off x="7353299" y="1533525"/>
            <a:ext cx="3495675" cy="1866900"/>
          </a:xfrm>
          <a:prstGeom prst="rect">
            <a:avLst/>
          </a:prstGeom>
        </p:spPr>
      </p:pic>
      <p:pic>
        <p:nvPicPr>
          <p:cNvPr id="3074" name="Picture 2" descr="https://i.ytimg.com/vi/I8Fs4HfyYd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3552825"/>
            <a:ext cx="4834467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 үшін жұмыс.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61950" y="1587500"/>
            <a:ext cx="6629400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Келесі сұрақтарға жазбаша жауап бер: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Конус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Сфера мен шеңбер артықшылықтары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кемшіліктерін сипатта.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8938" y="2694601"/>
            <a:ext cx="4622041" cy="2677656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шеңбер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280" y="1344275"/>
            <a:ext cx="112979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 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тапсырмасы: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12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63-бет</a:t>
            </a:r>
          </a:p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салыстырыңдар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талдаңдар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4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409</Words>
  <Application>Microsoft Office PowerPoint</Application>
  <PresentationFormat>Широкоэкранный</PresentationFormat>
  <Paragraphs>44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3 D редакторының құралдарын еске түсірейік?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</vt:lpstr>
      <vt:lpstr>Қалыптастырушы бағалау үшін жұмыс.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ШГ86</dc:creator>
  <cp:lastModifiedBy>ШГ86</cp:lastModifiedBy>
  <cp:revision>22</cp:revision>
  <dcterms:created xsi:type="dcterms:W3CDTF">2021-02-08T15:24:13Z</dcterms:created>
  <dcterms:modified xsi:type="dcterms:W3CDTF">2021-03-12T12:49:10Z</dcterms:modified>
</cp:coreProperties>
</file>