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1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3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13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9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1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2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6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9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0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4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6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779909-BC66-4528-85E4-0861236E66B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05F37F-A78D-4099-9EA1-CD6EC7BC2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1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1725" y="728662"/>
            <a:ext cx="8423276" cy="1181098"/>
          </a:xfrm>
        </p:spPr>
        <p:txBody>
          <a:bodyPr>
            <a:normAutofit/>
          </a:bodyPr>
          <a:lstStyle/>
          <a:p>
            <a:pPr algn="l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Объектілердің </a:t>
            </a:r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 </a:t>
            </a: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модельдері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725" y="2524655"/>
            <a:ext cx="9644063" cy="138853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жеткізілетін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6.3.1.5 3D-редактордағы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Сығу/созу құралының көмегімен кружканың ұстағышына шертіп қажетімізге қарай көлем береміз.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5665" t="53126" r="26172" b="26864"/>
          <a:stretch/>
        </p:blipFill>
        <p:spPr>
          <a:xfrm>
            <a:off x="3328987" y="2438399"/>
            <a:ext cx="5743575" cy="35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 fontScale="90000"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 құралының көмегімен кружканың ұстағышын белгілеп</a:t>
            </a:r>
            <a:r>
              <a:rPr lang="kk-KZ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масштаб </a:t>
            </a: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 арқылы </a:t>
            </a:r>
            <a:r>
              <a:rPr lang="kk-KZ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 көлемге </a:t>
            </a: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 үлкейтіп, кішірейте аламыз.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16" t="55002" r="26406" b="26447"/>
          <a:stretch/>
        </p:blipFill>
        <p:spPr>
          <a:xfrm>
            <a:off x="3628141" y="2600325"/>
            <a:ext cx="573105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 fontScale="90000"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 ауыстыру құралын пайдаланып, ұстағышты кружканың қабырғасына жақындатамыз. Ұстағыш кружканың қабырғасынан өтіп кетпеуін ескеруіміз керек.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16" t="54794" r="26523" b="26863"/>
          <a:stretch/>
        </p:blipFill>
        <p:spPr>
          <a:xfrm>
            <a:off x="3500436" y="2828925"/>
            <a:ext cx="5329239" cy="31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 көздеген мақсатымызға жеттік. Төмендегідей кружканы салып шықтық.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5782" t="55003" r="26522" b="26655"/>
          <a:stretch/>
        </p:blipFill>
        <p:spPr>
          <a:xfrm>
            <a:off x="3429000" y="2438399"/>
            <a:ext cx="5729288" cy="33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1" y="2686050"/>
            <a:ext cx="10018713" cy="1752599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cs typeface="Aharoni" panose="02010803020104030203" pitchFamily="2" charset="-79"/>
              </a:rPr>
              <a:t>Сабақ аяқталды, сау болыңыздар.</a:t>
            </a:r>
            <a:endParaRPr lang="ru-RU" sz="48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46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486149"/>
            <a:ext cx="6859588" cy="2657475"/>
          </a:xfrm>
        </p:spPr>
        <p:txBody>
          <a:bodyPr>
            <a:normAutofit fontScale="90000"/>
          </a:bodyPr>
          <a:lstStyle/>
          <a:p>
            <a:pPr algn="l"/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Бүгін біз ...</a:t>
            </a:r>
            <a:b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бағдарламасымен объектілердің 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(нысандардың)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модельдерін жасауды үйренеміз. 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Объектінің (нысанның) моделі ретінде кружканы 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алайық.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\Desktop\88888888\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-6498" r="19346" b="1"/>
          <a:stretch/>
        </p:blipFill>
        <p:spPr bwMode="auto">
          <a:xfrm>
            <a:off x="1971675" y="470791"/>
            <a:ext cx="1718130" cy="2609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5300" y="88957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Модельдеу дегеніміз</a:t>
            </a:r>
            <a:b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Үшөлшемді графиканың көмегімен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объектілерді (нысандарды) жасау процессі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0820" t="27280" r="8125" b="20904"/>
          <a:stretch/>
        </p:blipFill>
        <p:spPr>
          <a:xfrm>
            <a:off x="8776156" y="3581922"/>
            <a:ext cx="2628673" cy="2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919" t="51101" r="26180" b="26196"/>
          <a:stretch/>
        </p:blipFill>
        <p:spPr>
          <a:xfrm>
            <a:off x="3675282" y="2438399"/>
            <a:ext cx="5636770" cy="3806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 алдымен шеңбер құралын таңдап алып, шеңбер салып аламыз.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4311" y="316468"/>
            <a:ext cx="603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 үшін келесі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қадамдарды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керек: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3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Сығу/созу құралдарының көмегімен шеңберді жоғары қарай кружканың көлеміндей етіп жоғары көтереміз.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429" t="52084" r="26055" b="26447"/>
          <a:stretch/>
        </p:blipFill>
        <p:spPr>
          <a:xfrm>
            <a:off x="4236242" y="2614612"/>
            <a:ext cx="4755930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 fontScale="90000"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 құралын таңдап шеңбер ішіне тағы  бір шеңбер саламыз және қабырғаларына назар аударамыз. Қабырғаларының қалыңдығы тым қалың болмауды қадағалауымыз керек.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602" t="55347" r="27344" b="27071"/>
          <a:stretch/>
        </p:blipFill>
        <p:spPr>
          <a:xfrm>
            <a:off x="3893342" y="2844617"/>
            <a:ext cx="4857750" cy="29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Сығу/созу құралын пайдаланып, шеңбер ішіне салған екінші шеңберді төмен түсіреміз. Кружканың түбін қалдырамыз.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547" t="52709" r="27108" b="28323"/>
          <a:stretch/>
        </p:blipFill>
        <p:spPr>
          <a:xfrm>
            <a:off x="3957636" y="2828925"/>
            <a:ext cx="5072062" cy="31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Сызық құралымен кружканың ұстағышын жасау үшін тік сызық сызамыз.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065" t="52721" r="25837" b="26232"/>
          <a:stretch/>
        </p:blipFill>
        <p:spPr>
          <a:xfrm>
            <a:off x="3525437" y="2743201"/>
            <a:ext cx="5936459" cy="36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Доға құралының көмегімен ішкі және сыртқы доғаны саламыз.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921" t="52293" r="23008" b="27073"/>
          <a:stretch/>
        </p:blipFill>
        <p:spPr>
          <a:xfrm>
            <a:off x="2993228" y="2686052"/>
            <a:ext cx="6467478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7-қадам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Өшіргіш құралын пайдаланып, доғадағы артық сызықтарды өшіреміз.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141" t="51249" r="24765" b="26448"/>
          <a:stretch/>
        </p:blipFill>
        <p:spPr>
          <a:xfrm>
            <a:off x="3200400" y="2543176"/>
            <a:ext cx="5786438" cy="34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173</TotalTime>
  <Words>43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Aharoni</vt:lpstr>
      <vt:lpstr>Arial</vt:lpstr>
      <vt:lpstr>Corbel</vt:lpstr>
      <vt:lpstr>Times New Roman</vt:lpstr>
      <vt:lpstr>Параллакс</vt:lpstr>
      <vt:lpstr>Тақырыбы:  Объектілердің 3D  модельдері</vt:lpstr>
      <vt:lpstr>Бүгін біз ... SketchUp Make бағдарламасымен объектілердің  (нысандардың) 3D модельдерін жасауды үйренеміз.  Объектінің (нысанның) моделі ретінде кружканы  алайық. </vt:lpstr>
      <vt:lpstr>1-қадам Ең алдымен шеңбер құралын таңдап алып, шеңбер салып аламыз.</vt:lpstr>
      <vt:lpstr>2-қадам - Сығу/созу құралдарының көмегімен шеңберді жоғары қарай кружканың көлеміндей етіп жоғары көтереміз.</vt:lpstr>
      <vt:lpstr>3-қадам - Шеңбер құралын таңдап шеңбер ішіне тағы  бір шеңбер саламыз және қабырғаларына назар аударамыз. Қабырғаларының қалыңдығы тым қалың болмауды қадағалауымыз керек. </vt:lpstr>
      <vt:lpstr>4-қадам - Сығу/созу құралын пайдаланып, шеңбер ішіне салған екінші шеңберді төмен түсіреміз. Кружканың түбін қалдырамыз. </vt:lpstr>
      <vt:lpstr>5-қадам Сызық құралымен кружканың ұстағышын жасау үшін тік сызық сызамыз.</vt:lpstr>
      <vt:lpstr>6-қадам Доға құралының көмегімен ішкі және сыртқы доғаны саламыз.</vt:lpstr>
      <vt:lpstr>7-қадам Өшіргіш құралын пайдаланып, доғадағы артық сызықтарды өшіреміз. </vt:lpstr>
      <vt:lpstr>8-қадам Сығу/созу құралының көмегімен кружканың ұстағышына шертіп қажетімізге қарай көлем береміз.</vt:lpstr>
      <vt:lpstr>9-қадам Таңдау құралының көмегімен кружканың ұстағышын белгілеп, масштаб құралы арқылы керекті көлемге дейін үлкейтіп, кішірейте аламыз.</vt:lpstr>
      <vt:lpstr>10-қадам Орын ауыстыру құралын пайдаланып, ұстағышты кружканың қабырғасына жақындатамыз. Ұстағыш кружканың қабырғасынан өтіп кетпеуін ескеруіміз керек. </vt:lpstr>
      <vt:lpstr>Нәтиже Біз көздеген мақсатымызға жеттік. Төмендегідей кружканы салып шықтық.</vt:lpstr>
      <vt:lpstr>Сабақ аяқталды, сау болыңыздар.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  Объектілердің 3D  моделдері</dc:title>
  <dc:creator>Windows User</dc:creator>
  <cp:lastModifiedBy>Windows User</cp:lastModifiedBy>
  <cp:revision>22</cp:revision>
  <dcterms:created xsi:type="dcterms:W3CDTF">2020-11-04T06:32:11Z</dcterms:created>
  <dcterms:modified xsi:type="dcterms:W3CDTF">2020-11-08T11:51:13Z</dcterms:modified>
</cp:coreProperties>
</file>