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62" r:id="rId3"/>
    <p:sldId id="256" r:id="rId4"/>
    <p:sldId id="264" r:id="rId5"/>
    <p:sldId id="258" r:id="rId6"/>
    <p:sldId id="259" r:id="rId7"/>
    <p:sldId id="263" r:id="rId8"/>
    <p:sldId id="265" r:id="rId9"/>
    <p:sldId id="260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05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20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181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44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25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467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6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59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40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51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53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4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71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2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91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36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FA9B-C404-482F-BEEB-8769978417A1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C7C024-6DF1-4479-8045-57D4482EA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0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AFAF230-A13E-4E68-B8D3-473DCEB6D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127540"/>
              </p:ext>
            </p:extLst>
          </p:nvPr>
        </p:nvGraphicFramePr>
        <p:xfrm>
          <a:off x="1216854" y="1468855"/>
          <a:ext cx="8549998" cy="3330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49998">
                  <a:extLst>
                    <a:ext uri="{9D8B030D-6E8A-4147-A177-3AD203B41FA5}">
                      <a16:colId xmlns:a16="http://schemas.microsoft.com/office/drawing/2014/main" val="1052656091"/>
                    </a:ext>
                  </a:extLst>
                </a:gridCol>
              </a:tblGrid>
              <a:tr h="1513772">
                <a:tc>
                  <a:txBody>
                    <a:bodyPr/>
                    <a:lstStyle/>
                    <a:p>
                      <a:r>
                        <a:rPr lang="kk-K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Қазақстандағы  </a:t>
                      </a:r>
                      <a:r>
                        <a:rPr lang="kk-KZ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көрікт</a:t>
                      </a:r>
                      <a:r>
                        <a:rPr lang="kk-KZ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kk-KZ" sz="2000" i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БӨЛІМ</a:t>
                      </a:r>
                    </a:p>
                    <a:p>
                      <a:endParaRPr lang="kk-KZ" sz="24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kk-KZ" sz="2400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Қазақстандағы  көрікті жерлер. Лексикография </a:t>
                      </a:r>
                    </a:p>
                    <a:p>
                      <a:r>
                        <a:rPr lang="kk-K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жерлер.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kk-KZ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сұл</a:t>
                      </a:r>
                      <a:r>
                        <a:rPr lang="kk-KZ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</a:p>
                    <a:p>
                      <a:r>
                        <a:rPr lang="kk-KZ" sz="2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</a:t>
                      </a:r>
                    </a:p>
                    <a:p>
                      <a:r>
                        <a:rPr lang="kk-KZ" sz="2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</a:t>
                      </a:r>
                      <a:r>
                        <a:rPr lang="kk-KZ" sz="2400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</a:p>
                    <a:p>
                      <a:endParaRPr lang="ru-RU" sz="24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Көркем табиғат  және көрікті жерлер.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240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Бөлек жазылатын сөздер.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19101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75624C7-35A0-4A2C-8E0A-9FC0425F09A7}"/>
              </a:ext>
            </a:extLst>
          </p:cNvPr>
          <p:cNvSpPr txBox="1"/>
          <p:nvPr/>
        </p:nvSpPr>
        <p:spPr>
          <a:xfrm>
            <a:off x="7951305" y="5486400"/>
            <a:ext cx="1815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 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093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5BF002-19EC-422C-942F-86BA26769A82}"/>
              </a:ext>
            </a:extLst>
          </p:cNvPr>
          <p:cNvSpPr txBox="1"/>
          <p:nvPr/>
        </p:nvSpPr>
        <p:spPr>
          <a:xfrm>
            <a:off x="768625" y="1524000"/>
            <a:ext cx="850789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С.Мәуленовтың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«Не жетеді өзің </a:t>
            </a:r>
            <a:r>
              <a:rPr lang="kk-KZ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 мекенге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 өлеңіңде </a:t>
            </a:r>
            <a:r>
              <a:rPr lang="kk-KZ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 жердің 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қадірін білу туралы айтылған.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Әркім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елін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 </a:t>
            </a:r>
            <a:r>
              <a:rPr lang="ru-RU" sz="20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мекеніне</a:t>
            </a:r>
            <a:r>
              <a:rPr lang="ru-RU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теңейді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 жеріміздің 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көлін, шөлін, тауын аралайық. Өзгенің  жеріне  </a:t>
            </a:r>
            <a:r>
              <a:rPr lang="kk-KZ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қызыққанша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туған мекеніңнің </a:t>
            </a:r>
            <a:r>
              <a:rPr lang="kk-KZ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таза ауасын 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жұт, әсем табиғатын тамашала. Нағыз </a:t>
            </a:r>
            <a:r>
              <a:rPr lang="kk-KZ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 күшті 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 жерден аларың анық.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екеш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құстың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мекені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Ауасы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топырағы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жаныңа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шипа.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Саған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қорғаныш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болар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қасиетті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мекенің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407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22A18C-E176-4517-9EA1-2545A22227D7}"/>
              </a:ext>
            </a:extLst>
          </p:cNvPr>
          <p:cNvSpPr txBox="1"/>
          <p:nvPr/>
        </p:nvSpPr>
        <p:spPr>
          <a:xfrm>
            <a:off x="569844" y="1272208"/>
            <a:ext cx="9448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сабақта: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мәтіннің мазмұнын түсіндім;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 сұрақтар арқылы негізгі ойды анықтадым;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жинақы мәтін жазуды үйрендім;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 жазылатын сөздер туралы ақпарат алдым.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 тапсырма:</a:t>
            </a:r>
          </a:p>
          <a:p>
            <a:endParaRPr lang="kk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.«Қазақстанның көрікті жерлері» тақырыбы бойынша деректер жинап жинақы мәтін жазу</a:t>
            </a:r>
          </a:p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Табиғат  туралы өлең жаттау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63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D036AAA-8648-4C93-808C-069D32883EC5}"/>
              </a:ext>
            </a:extLst>
          </p:cNvPr>
          <p:cNvSpPr/>
          <p:nvPr/>
        </p:nvSpPr>
        <p:spPr>
          <a:xfrm>
            <a:off x="1179442" y="1127737"/>
            <a:ext cx="795130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мақсаттары: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6.1.4.1 мәтіннің құрылымдық ерекшелігіне назар аудара отырып, жетекші сұрақтар арқылы негізгі ойды анықтау.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6.3.5.1 оқылым және </a:t>
            </a:r>
            <a:r>
              <a:rPr lang="kk-K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материалдары бойынша негізгі ойды білдіретін сөйлемдерді  іріктей отырып, жинақы мәтін жазу;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критерийлері: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 құрылымдық ерекшелігіне назар аудара отырып, жетекші сұрақтар арқылы негізгі ойды анықтайды.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ойды білдіретін сөздерді іріктей отырып, жинақы мәтін жазады.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67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C48FCF-746A-4D37-9525-C9F52907BFC4}"/>
              </a:ext>
            </a:extLst>
          </p:cNvPr>
          <p:cNvSpPr txBox="1"/>
          <p:nvPr/>
        </p:nvSpPr>
        <p:spPr>
          <a:xfrm>
            <a:off x="848139" y="212035"/>
            <a:ext cx="881269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Тілдік мақсаттар</a:t>
            </a:r>
          </a:p>
          <a:p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сөздер мен тіркестер: 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>
                <a:solidFill>
                  <a:srgbClr val="002060"/>
                </a:solidFill>
              </a:rPr>
              <a:t> </a:t>
            </a:r>
          </a:p>
          <a:p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Кіші Швейцария-Бурабай, Ұлы Жібек жолы, археологиялық ескерткіш, Айша –Бибі, Қатон-</a:t>
            </a:r>
            <a:r>
              <a:rPr lang="kk-KZ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Қарағай,Бабаджан</a:t>
            </a:r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қатын, Қарахан кесенелері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т.б.</a:t>
            </a:r>
            <a:endParaRPr lang="kk-KZ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Талқылауға арналған сұрақтар: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Еліміздің қай жерін көрікті жерлерге жатқызуға болады?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 жерлерді міндетті түрде көру керек?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7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16614A-D7D5-422A-8E8E-CC8D3E494361}"/>
              </a:ext>
            </a:extLst>
          </p:cNvPr>
          <p:cNvSpPr txBox="1"/>
          <p:nvPr/>
        </p:nvSpPr>
        <p:spPr>
          <a:xfrm>
            <a:off x="335384" y="713176"/>
            <a:ext cx="11521231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түсінуіне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ықшамдалып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сығымдалып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берілуі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Ықшамдау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басы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алынып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 сұрақтар 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толымсыз болып құралады, көбіне тек сұрақ мағыналы сөзден ғана тұрады.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сұраққа жауап алу үстінде қосымша ойға байланысты туған сұрақты </a:t>
            </a:r>
            <a: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жетек сұрақ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дейміз 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Жетек сұрақ 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шылауының қатысуымен жасалады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атаулардың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республика,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аттарының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</a:t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Анықтауыш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анықталушы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тіркестеріндегі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бас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есімдердің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сын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есімдердің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жиырма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жүгіре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жөнелді</a:t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еліктеуіш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Идиомалық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тіркестердегі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таяқ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қию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58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064266-A8E2-4376-87FB-B7EA67072FBD}"/>
              </a:ext>
            </a:extLst>
          </p:cNvPr>
          <p:cNvSpPr txBox="1"/>
          <p:nvPr/>
        </p:nvSpPr>
        <p:spPr>
          <a:xfrm>
            <a:off x="543340" y="34422"/>
            <a:ext cx="8666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0863B2-2B5B-458E-8F89-57382224A95E}"/>
              </a:ext>
            </a:extLst>
          </p:cNvPr>
          <p:cNvSpPr txBox="1"/>
          <p:nvPr/>
        </p:nvSpPr>
        <p:spPr>
          <a:xfrm>
            <a:off x="718103" y="472469"/>
            <a:ext cx="99684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1-тапсырма:</a:t>
            </a:r>
          </a:p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оқу әдісі: «Ой қозғау» </a:t>
            </a:r>
          </a:p>
          <a:p>
            <a:endParaRPr lang="kk-K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717471-3FD8-4059-881C-5F380E2A34FB}"/>
              </a:ext>
            </a:extLst>
          </p:cNvPr>
          <p:cNvSpPr txBox="1"/>
          <p:nvPr/>
        </p:nvSpPr>
        <p:spPr>
          <a:xfrm>
            <a:off x="278297" y="4025265"/>
            <a:ext cx="8931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«Ой қозғау» сұрақтары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z-Cyrl-U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Суреттен қандай ой түйдіңіздер?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z-Cyrl-U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2.Неге бұл суреттерді көрсетіп тұр деп ойлайсыздар?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z-Cyrl-U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3.Осы суреттердің  Қазақстан экономикасымен байланысы бар ма? ?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26DDD6-1D43-4B97-9367-D9A246655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7" y="1540708"/>
            <a:ext cx="2871303" cy="215429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F7793A2-D83E-4169-A455-75F09E210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6421" y="1617995"/>
            <a:ext cx="2871302" cy="2154296"/>
          </a:xfrm>
          <a:prstGeom prst="rect">
            <a:avLst/>
          </a:prstGeom>
        </p:spPr>
      </p:pic>
      <p:pic>
        <p:nvPicPr>
          <p:cNvPr id="1026" name="Picture 2" descr="Чарынский каньон, Чарын Алматы Казахстан Шарын шатқалы">
            <a:extLst>
              <a:ext uri="{FF2B5EF4-FFF2-40B4-BE49-F238E27FC236}">
                <a16:creationId xmlns:a16="http://schemas.microsoft.com/office/drawing/2014/main" id="{C6638428-47E6-4507-BFB1-C1C1065A2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583" y="1617995"/>
            <a:ext cx="2577649" cy="207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85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79D283-333D-4F66-8A22-1216F4DB06EF}"/>
              </a:ext>
            </a:extLst>
          </p:cNvPr>
          <p:cNvSpPr txBox="1"/>
          <p:nvPr/>
        </p:nvSpPr>
        <p:spPr>
          <a:xfrm>
            <a:off x="490330" y="428178"/>
            <a:ext cx="9793357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</a:p>
          <a:p>
            <a:r>
              <a:rPr lang="ru-RU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сұраққа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беріңіздер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r>
              <a:rPr lang="en-US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kk-KZ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 мазмұнын түсінеді;</a:t>
            </a:r>
            <a:endParaRPr lang="en-US" sz="1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kk-KZ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мәтінінің құрылымдық ерекшелігіне назар аударады;</a:t>
            </a:r>
            <a:endParaRPr lang="en-US" sz="1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kk-KZ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жедел сұраққа жауап береді.</a:t>
            </a:r>
            <a:endParaRPr lang="ru-RU" sz="1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республикамызда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туризмнің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демалуға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қолайлы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 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танымалдылығы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артуда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жерлерін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көру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Швейцария –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Бурабай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республикамыздағы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танымал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туристік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саналады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әсем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қонақүйлері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шипажайлары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дамыған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инфрақұрылымы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демалушыларға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ұмытылмас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сыйлайды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Швейцария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аталып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демалып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қоймай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ем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қабылдауға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бар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Бурабайда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демалып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үлгерсеңіз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бойымен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экскурсиялық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саяхатқа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аттануға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танымал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бірегей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сәулет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археологиялық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ескерткіштері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айтсақ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Айша-Бибі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Бабаджа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Қарахан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кесенелері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тартар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көрікті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мекендер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жеткілікті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айтсақ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шатқалы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өзені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Ақсай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шатқалы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Алакөл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Балқаш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көлдері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Шымбұлақ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курорты 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Қорғалжын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қорығы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Зайсан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Марқакөл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қорығы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Қотан-қарағай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саябағы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Жидебай-Бөрілі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қорық-мұражайы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Халқымыздың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пейілі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дархан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даламызда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жабайы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табиғатпен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қауышып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азық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ауасының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шипасын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көруге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endParaRPr lang="kk-K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strike="sngStrik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/>
              <a:t> </a:t>
            </a:r>
            <a:endParaRPr lang="ru-RU" dirty="0"/>
          </a:p>
          <a:p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10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334EBA-22FA-454D-9907-A41401BF4D15}"/>
              </a:ext>
            </a:extLst>
          </p:cNvPr>
          <p:cNvSpPr txBox="1"/>
          <p:nvPr/>
        </p:nvSpPr>
        <p:spPr>
          <a:xfrm>
            <a:off x="925127" y="1343370"/>
            <a:ext cx="900075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  «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ерекшелігіне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</a:t>
            </a:r>
            <a:r>
              <a:rPr lang="kk-KZ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ңыз</a:t>
            </a:r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беріңіздер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бөлімнен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.Мәтіннің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  көрікті жерлер көп пе?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 мекендер ше?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319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9B744B-B2BF-4122-965D-5732D1F171E3}"/>
              </a:ext>
            </a:extLst>
          </p:cNvPr>
          <p:cNvSpPr txBox="1"/>
          <p:nvPr/>
        </p:nvSpPr>
        <p:spPr>
          <a:xfrm>
            <a:off x="636105" y="930197"/>
            <a:ext cx="915725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  «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беріңіздер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беріңіздер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абзацтан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 үш бөлімнен, төрт абзацтан тұрады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Қазақстандағы туризмнің дамуы, көрікті жерлері туралы айтылған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Еліміздің демалуға қолайлы </a:t>
            </a:r>
            <a:r>
              <a:rPr lang="kk-KZ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инфраструктурасы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дамыған жерлері мен тарихи сәулет ескерткіштері туралы баяндалады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 экономикасына әсер ететін туризм саласын дамыту үшін көрікті жерлеріміз бен тарихи ескерткіштеріміз туралы жан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  көрікті жерлер көп пе?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Иә, көп, атап айтатын болсақ, Бурабай, Шарын шатқалы, шарын өзені, Алакөл, Марқакөл, Шымбұлақ курорты, </a:t>
            </a:r>
            <a:r>
              <a:rPr lang="kk-KZ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Қорғалжың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қорығы, Жидебай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Бөрілі қорық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ражайы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т..б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k-KZ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 мекендер ше?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азақ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бірегей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сәулет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археологиялық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ескерткіштері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жетерлік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Айша-Бибі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Бабаджа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Қарахан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кесенелері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әркімге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D149-223F-4993-BA04-C6D79AD26C6D}"/>
              </a:ext>
            </a:extLst>
          </p:cNvPr>
          <p:cNvSpPr txBox="1"/>
          <p:nvPr/>
        </p:nvSpPr>
        <p:spPr>
          <a:xfrm>
            <a:off x="4439479" y="530087"/>
            <a:ext cx="1808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37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103F2FE-5A51-4ED9-94C3-EE93609DB0FF}"/>
              </a:ext>
            </a:extLst>
          </p:cNvPr>
          <p:cNvSpPr txBox="1"/>
          <p:nvPr/>
        </p:nvSpPr>
        <p:spPr>
          <a:xfrm>
            <a:off x="299219" y="193202"/>
            <a:ext cx="9712691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  </a:t>
            </a: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қарасөзге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айналырып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өлеңнің мазмұнын түсінеді;</a:t>
            </a:r>
            <a:endParaRPr lang="en-US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негізгі ойды білдіретін жинақы мәтін жазады;</a:t>
            </a:r>
            <a:endParaRPr lang="en-US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Жинақы мәтіннен бөлек жазылатын сөздерді тауып, астын сызады.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мекенге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Бармадым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жұрт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шетелге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Досым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менің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мұңаясың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бекерге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ғұмырда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жеріңді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жетеді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мекенге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көрмеген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еліңнің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жүрмеген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еліңнің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шөлі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бар,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түспеген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еліңнің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бар,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қазбаған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жеріңнің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кені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бар.</a:t>
            </a:r>
          </a:p>
          <a:p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жеріңде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бағыңда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бұлбұл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жапырағы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жаныңдай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Топырағы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тұмар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уыс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						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Мәуленов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8664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1365</TotalTime>
  <Words>1206</Words>
  <Application>Microsoft Office PowerPoint</Application>
  <PresentationFormat>Широкоэкранный</PresentationFormat>
  <Paragraphs>129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balzhan</dc:creator>
  <cp:lastModifiedBy>balzhan</cp:lastModifiedBy>
  <cp:revision>52</cp:revision>
  <dcterms:created xsi:type="dcterms:W3CDTF">2020-06-24T18:02:40Z</dcterms:created>
  <dcterms:modified xsi:type="dcterms:W3CDTF">2020-07-20T06:55:55Z</dcterms:modified>
</cp:coreProperties>
</file>