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7" r:id="rId1"/>
  </p:sldMasterIdLst>
  <p:notesMasterIdLst>
    <p:notesMasterId r:id="rId16"/>
  </p:notesMasterIdLst>
  <p:sldIdLst>
    <p:sldId id="260" r:id="rId2"/>
    <p:sldId id="266" r:id="rId3"/>
    <p:sldId id="286" r:id="rId4"/>
    <p:sldId id="315" r:id="rId5"/>
    <p:sldId id="317" r:id="rId6"/>
    <p:sldId id="319" r:id="rId7"/>
    <p:sldId id="318" r:id="rId8"/>
    <p:sldId id="323" r:id="rId9"/>
    <p:sldId id="320" r:id="rId10"/>
    <p:sldId id="321" r:id="rId11"/>
    <p:sldId id="322" r:id="rId12"/>
    <p:sldId id="324" r:id="rId13"/>
    <p:sldId id="291" r:id="rId14"/>
    <p:sldId id="29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66CCFF"/>
    <a:srgbClr val="FAFAFA"/>
    <a:srgbClr val="F9D1A5"/>
    <a:srgbClr val="17A9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3755" autoAdjust="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F0FA88-F87F-4407-89EC-BABD5BB49C2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E3C7EC-05B6-4C1F-966C-3EE650888074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</a:t>
          </a:r>
          <a:endParaRPr lang="kk-KZ" sz="20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</a:pPr>
          <a:r>
            <a: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факт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5D376E-323E-49A5-A9A7-6F45125DB1A0}" type="parTrans" cxnId="{8C3FBE84-1C22-41A8-9205-7914EB45DBCA}">
      <dgm:prSet/>
      <dgm:spPr/>
      <dgm:t>
        <a:bodyPr/>
        <a:lstStyle/>
        <a:p>
          <a:endParaRPr lang="ru-RU"/>
        </a:p>
      </dgm:t>
    </dgm:pt>
    <dgm:pt modelId="{329D63D9-0297-4BEE-ACA0-2596DDAB892B}" type="sibTrans" cxnId="{8C3FBE84-1C22-41A8-9205-7914EB45DBCA}">
      <dgm:prSet/>
      <dgm:spPr/>
      <dgm:t>
        <a:bodyPr/>
        <a:lstStyle/>
        <a:p>
          <a:endParaRPr lang="ru-RU"/>
        </a:p>
      </dgm:t>
    </dgm:pt>
    <dgm:pt modelId="{7350F276-E2E4-427D-AF00-9980F7DF2AF3}">
      <dgm:prSet phldrT="[Текст]"/>
      <dgm:spPr/>
      <dgm:t>
        <a:bodyPr/>
        <a:lstStyle/>
        <a:p>
          <a:r>
            <a:rPr lang="kk-KZ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Мәтінде көтерілген мәселеге қатысты фактілер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E9522A-1673-4C00-8377-29B01A95F5C1}" type="parTrans" cxnId="{496E9B0F-018B-4682-AFC1-A884975D3B02}">
      <dgm:prSet/>
      <dgm:spPr/>
      <dgm:t>
        <a:bodyPr/>
        <a:lstStyle/>
        <a:p>
          <a:endParaRPr lang="ru-RU"/>
        </a:p>
      </dgm:t>
    </dgm:pt>
    <dgm:pt modelId="{EEC03419-6D60-47FB-86A5-206E2229356B}" type="sibTrans" cxnId="{496E9B0F-018B-4682-AFC1-A884975D3B02}">
      <dgm:prSet/>
      <dgm:spPr/>
      <dgm:t>
        <a:bodyPr/>
        <a:lstStyle/>
        <a:p>
          <a:endParaRPr lang="ru-RU"/>
        </a:p>
      </dgm:t>
    </dgm:pt>
    <dgm:pt modelId="{5B2D4DEA-029F-4E02-88EF-CC5EABE92E33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>
            <a:lnSpc>
              <a:spcPct val="100000"/>
            </a:lnSpc>
          </a:pPr>
          <a:r>
            <a: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идея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C7B4C2-A816-4385-948D-E3EBA1E26493}" type="parTrans" cxnId="{A48F5D79-244B-43F2-93DD-8C1FD3817CEA}">
      <dgm:prSet/>
      <dgm:spPr/>
      <dgm:t>
        <a:bodyPr/>
        <a:lstStyle/>
        <a:p>
          <a:endParaRPr lang="ru-RU"/>
        </a:p>
      </dgm:t>
    </dgm:pt>
    <dgm:pt modelId="{C3271318-50F2-4350-AF03-C2DA4B31DC0E}" type="sibTrans" cxnId="{A48F5D79-244B-43F2-93DD-8C1FD3817CEA}">
      <dgm:prSet/>
      <dgm:spPr/>
      <dgm:t>
        <a:bodyPr/>
        <a:lstStyle/>
        <a:p>
          <a:endParaRPr lang="ru-RU"/>
        </a:p>
      </dgm:t>
    </dgm:pt>
    <dgm:pt modelId="{AB2F7873-9403-42FA-8E81-BCB0674016D6}">
      <dgm:prSet phldrT="[Текст]"/>
      <dgm:spPr/>
      <dgm:t>
        <a:bodyPr/>
        <a:lstStyle/>
        <a:p>
          <a:r>
            <a:rPr lang="kk-KZ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Мәселенің тууына себеп болған жайттар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571598-30BE-474A-BEAB-4B3754A0C9F6}" type="parTrans" cxnId="{28538989-2EFA-4DFB-B63A-D8CCCC48DFE6}">
      <dgm:prSet/>
      <dgm:spPr/>
      <dgm:t>
        <a:bodyPr/>
        <a:lstStyle/>
        <a:p>
          <a:endParaRPr lang="ru-RU"/>
        </a:p>
      </dgm:t>
    </dgm:pt>
    <dgm:pt modelId="{8905E29A-369D-40C6-9FD2-9D98A9752EA8}" type="sibTrans" cxnId="{28538989-2EFA-4DFB-B63A-D8CCCC48DFE6}">
      <dgm:prSet/>
      <dgm:spPr/>
      <dgm:t>
        <a:bodyPr/>
        <a:lstStyle/>
        <a:p>
          <a:endParaRPr lang="ru-RU"/>
        </a:p>
      </dgm:t>
    </dgm:pt>
    <dgm:pt modelId="{9B68B787-C5EE-4C19-86F7-F537AC2A9B47}">
      <dgm:prSet phldrT="[Текст]" custT="1"/>
      <dgm:spPr/>
      <dgm:t>
        <a:bodyPr/>
        <a:lstStyle/>
        <a:p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</a:t>
          </a:r>
          <a:r>
            <a: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сұрақ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B236A1-261B-4A95-952D-FB356420E0AA}" type="parTrans" cxnId="{7BF8FE51-57B9-4AAD-A643-84371BA692F7}">
      <dgm:prSet/>
      <dgm:spPr/>
      <dgm:t>
        <a:bodyPr/>
        <a:lstStyle/>
        <a:p>
          <a:endParaRPr lang="ru-RU"/>
        </a:p>
      </dgm:t>
    </dgm:pt>
    <dgm:pt modelId="{FD09B923-0E8B-4B91-A2C8-8E52E68E62A5}" type="sibTrans" cxnId="{7BF8FE51-57B9-4AAD-A643-84371BA692F7}">
      <dgm:prSet/>
      <dgm:spPr/>
      <dgm:t>
        <a:bodyPr/>
        <a:lstStyle/>
        <a:p>
          <a:endParaRPr lang="ru-RU"/>
        </a:p>
      </dgm:t>
    </dgm:pt>
    <dgm:pt modelId="{A34E10EC-ADAD-4195-9828-0BC24F8E83B2}">
      <dgm:prSet phldrT="[Текст]"/>
      <dgm:spPr/>
      <dgm:t>
        <a:bodyPr/>
        <a:lstStyle/>
        <a:p>
          <a:r>
            <a:rPr lang="kk-KZ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Мәселенің тууына себеп болған жайттарға қатысты сұрақтар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98A42C-D1F0-4053-B003-46E95802F85C}" type="parTrans" cxnId="{BB05E1CE-6882-4072-A3E0-2B6B432FE5C8}">
      <dgm:prSet/>
      <dgm:spPr/>
      <dgm:t>
        <a:bodyPr/>
        <a:lstStyle/>
        <a:p>
          <a:endParaRPr lang="ru-RU"/>
        </a:p>
      </dgm:t>
    </dgm:pt>
    <dgm:pt modelId="{EEF98EA9-836E-4C44-96C4-60214D9EED63}" type="sibTrans" cxnId="{BB05E1CE-6882-4072-A3E0-2B6B432FE5C8}">
      <dgm:prSet/>
      <dgm:spPr/>
      <dgm:t>
        <a:bodyPr/>
        <a:lstStyle/>
        <a:p>
          <a:endParaRPr lang="ru-RU"/>
        </a:p>
      </dgm:t>
    </dgm:pt>
    <dgm:pt modelId="{89D66AA4-42F8-483A-8576-81DBE21E512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  <a:r>
            <a: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>
            <a:lnSpc>
              <a:spcPct val="100000"/>
            </a:lnSpc>
          </a:pPr>
          <a:r>
            <a: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іс-әрекет жоспар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42E4D3-40FB-4E45-9C03-3E390420B9EF}" type="parTrans" cxnId="{EA8846A1-604E-433E-9D66-CF9720278207}">
      <dgm:prSet/>
      <dgm:spPr/>
      <dgm:t>
        <a:bodyPr/>
        <a:lstStyle/>
        <a:p>
          <a:endParaRPr lang="ru-RU"/>
        </a:p>
      </dgm:t>
    </dgm:pt>
    <dgm:pt modelId="{742C5B5B-EC02-40C0-873C-5D6567FB0402}" type="sibTrans" cxnId="{EA8846A1-604E-433E-9D66-CF9720278207}">
      <dgm:prSet/>
      <dgm:spPr/>
      <dgm:t>
        <a:bodyPr/>
        <a:lstStyle/>
        <a:p>
          <a:endParaRPr lang="ru-RU"/>
        </a:p>
      </dgm:t>
    </dgm:pt>
    <dgm:pt modelId="{9A9F65B8-87F2-4AE4-954B-16B47CCE19D5}">
      <dgm:prSet/>
      <dgm:spPr/>
      <dgm:t>
        <a:bodyPr/>
        <a:lstStyle/>
        <a:p>
          <a:r>
            <a:rPr lang="kk-KZ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Мәселені шешудің жолдары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460E72-CF35-446F-9463-0B60F970A484}" type="parTrans" cxnId="{1020D8CA-DAD7-4A14-921F-A1E4359B3B1A}">
      <dgm:prSet/>
      <dgm:spPr/>
      <dgm:t>
        <a:bodyPr/>
        <a:lstStyle/>
        <a:p>
          <a:endParaRPr lang="ru-RU"/>
        </a:p>
      </dgm:t>
    </dgm:pt>
    <dgm:pt modelId="{373FFB49-C28B-462B-9CFF-CBC8BD79DC5F}" type="sibTrans" cxnId="{1020D8CA-DAD7-4A14-921F-A1E4359B3B1A}">
      <dgm:prSet/>
      <dgm:spPr/>
      <dgm:t>
        <a:bodyPr/>
        <a:lstStyle/>
        <a:p>
          <a:endParaRPr lang="ru-RU"/>
        </a:p>
      </dgm:t>
    </dgm:pt>
    <dgm:pt modelId="{7450AC60-C1ED-4259-94F8-7A053EDE8988}" type="pres">
      <dgm:prSet presAssocID="{B0F0FA88-F87F-4407-89EC-BABD5BB49C2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A58430-D102-47FE-8ABB-917C28E976F7}" type="pres">
      <dgm:prSet presAssocID="{0AE3C7EC-05B6-4C1F-966C-3EE650888074}" presName="composite" presStyleCnt="0"/>
      <dgm:spPr/>
    </dgm:pt>
    <dgm:pt modelId="{F7D8489C-ACA4-4A21-885C-57B30D20FD00}" type="pres">
      <dgm:prSet presAssocID="{0AE3C7EC-05B6-4C1F-966C-3EE650888074}" presName="parentText" presStyleLbl="alignNode1" presStyleIdx="0" presStyleCnt="4" custScaleX="105078" custLinFactNeighborX="2665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00FC6C-6D61-49EC-8006-D1FE9F651FFE}" type="pres">
      <dgm:prSet presAssocID="{0AE3C7EC-05B6-4C1F-966C-3EE650888074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1CCCE-53F7-407F-A94B-A23D421BD891}" type="pres">
      <dgm:prSet presAssocID="{329D63D9-0297-4BEE-ACA0-2596DDAB892B}" presName="sp" presStyleCnt="0"/>
      <dgm:spPr/>
    </dgm:pt>
    <dgm:pt modelId="{008BEDB4-332C-4FFE-AAE0-7B183F91B828}" type="pres">
      <dgm:prSet presAssocID="{5B2D4DEA-029F-4E02-88EF-CC5EABE92E33}" presName="composite" presStyleCnt="0"/>
      <dgm:spPr/>
    </dgm:pt>
    <dgm:pt modelId="{246E5C0B-85C7-417D-9550-48BB9ECF8BC7}" type="pres">
      <dgm:prSet presAssocID="{5B2D4DEA-029F-4E02-88EF-CC5EABE92E33}" presName="parentText" presStyleLbl="alignNode1" presStyleIdx="1" presStyleCnt="4" custScaleX="121109" custScaleY="1239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283CD-C3EF-4E99-BEF3-9A7F5EB64E9E}" type="pres">
      <dgm:prSet presAssocID="{5B2D4DEA-029F-4E02-88EF-CC5EABE92E3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FCEC5-9AB3-4F46-8B92-FAC38F304CE0}" type="pres">
      <dgm:prSet presAssocID="{C3271318-50F2-4350-AF03-C2DA4B31DC0E}" presName="sp" presStyleCnt="0"/>
      <dgm:spPr/>
    </dgm:pt>
    <dgm:pt modelId="{F6120BEF-7267-4305-A4F0-9980FC4F7DB6}" type="pres">
      <dgm:prSet presAssocID="{9B68B787-C5EE-4C19-86F7-F537AC2A9B47}" presName="composite" presStyleCnt="0"/>
      <dgm:spPr/>
    </dgm:pt>
    <dgm:pt modelId="{F316E54E-1D80-497B-82A4-4E82E78F9E18}" type="pres">
      <dgm:prSet presAssocID="{9B68B787-C5EE-4C19-86F7-F537AC2A9B47}" presName="parentText" presStyleLbl="alignNode1" presStyleIdx="2" presStyleCnt="4" custScaleX="117581" custScaleY="1280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8F215-F44A-4F92-92A6-9A461B0C07F5}" type="pres">
      <dgm:prSet presAssocID="{9B68B787-C5EE-4C19-86F7-F537AC2A9B47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C61828-63DD-4BA5-9342-88230B5ACD7B}" type="pres">
      <dgm:prSet presAssocID="{FD09B923-0E8B-4B91-A2C8-8E52E68E62A5}" presName="sp" presStyleCnt="0"/>
      <dgm:spPr/>
    </dgm:pt>
    <dgm:pt modelId="{75A72FB2-14C2-4D8E-BA65-8ED1C925DA26}" type="pres">
      <dgm:prSet presAssocID="{89D66AA4-42F8-483A-8576-81DBE21E512C}" presName="composite" presStyleCnt="0"/>
      <dgm:spPr/>
    </dgm:pt>
    <dgm:pt modelId="{2CAB35CB-08FD-4834-8925-E2AEF667723E}" type="pres">
      <dgm:prSet presAssocID="{89D66AA4-42F8-483A-8576-81DBE21E512C}" presName="parentText" presStyleLbl="alignNode1" presStyleIdx="3" presStyleCnt="4" custScaleX="123768" custScaleY="1672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214FD-A580-44F2-98D1-287E31DA7CF5}" type="pres">
      <dgm:prSet presAssocID="{89D66AA4-42F8-483A-8576-81DBE21E512C}" presName="descendantText" presStyleLbl="alignAcc1" presStyleIdx="3" presStyleCnt="4" custLinFactNeighborX="-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05E1CE-6882-4072-A3E0-2B6B432FE5C8}" srcId="{9B68B787-C5EE-4C19-86F7-F537AC2A9B47}" destId="{A34E10EC-ADAD-4195-9828-0BC24F8E83B2}" srcOrd="0" destOrd="0" parTransId="{9198A42C-D1F0-4053-B003-46E95802F85C}" sibTransId="{EEF98EA9-836E-4C44-96C4-60214D9EED63}"/>
    <dgm:cxn modelId="{8C3FBE84-1C22-41A8-9205-7914EB45DBCA}" srcId="{B0F0FA88-F87F-4407-89EC-BABD5BB49C23}" destId="{0AE3C7EC-05B6-4C1F-966C-3EE650888074}" srcOrd="0" destOrd="0" parTransId="{225D376E-323E-49A5-A9A7-6F45125DB1A0}" sibTransId="{329D63D9-0297-4BEE-ACA0-2596DDAB892B}"/>
    <dgm:cxn modelId="{E7AB3E01-BA63-4C06-99EB-D9EAEABD9EA8}" type="presOf" srcId="{5B2D4DEA-029F-4E02-88EF-CC5EABE92E33}" destId="{246E5C0B-85C7-417D-9550-48BB9ECF8BC7}" srcOrd="0" destOrd="0" presId="urn:microsoft.com/office/officeart/2005/8/layout/chevron2"/>
    <dgm:cxn modelId="{28538989-2EFA-4DFB-B63A-D8CCCC48DFE6}" srcId="{5B2D4DEA-029F-4E02-88EF-CC5EABE92E33}" destId="{AB2F7873-9403-42FA-8E81-BCB0674016D6}" srcOrd="0" destOrd="0" parTransId="{98571598-30BE-474A-BEAB-4B3754A0C9F6}" sibTransId="{8905E29A-369D-40C6-9FD2-9D98A9752EA8}"/>
    <dgm:cxn modelId="{EC501849-9074-4800-ACAB-D10F79332354}" type="presOf" srcId="{9A9F65B8-87F2-4AE4-954B-16B47CCE19D5}" destId="{B75214FD-A580-44F2-98D1-287E31DA7CF5}" srcOrd="0" destOrd="0" presId="urn:microsoft.com/office/officeart/2005/8/layout/chevron2"/>
    <dgm:cxn modelId="{0009F84E-FA2C-4474-8F06-78D886C742BE}" type="presOf" srcId="{AB2F7873-9403-42FA-8E81-BCB0674016D6}" destId="{D9D283CD-C3EF-4E99-BEF3-9A7F5EB64E9E}" srcOrd="0" destOrd="0" presId="urn:microsoft.com/office/officeart/2005/8/layout/chevron2"/>
    <dgm:cxn modelId="{7BF8FE51-57B9-4AAD-A643-84371BA692F7}" srcId="{B0F0FA88-F87F-4407-89EC-BABD5BB49C23}" destId="{9B68B787-C5EE-4C19-86F7-F537AC2A9B47}" srcOrd="2" destOrd="0" parTransId="{74B236A1-261B-4A95-952D-FB356420E0AA}" sibTransId="{FD09B923-0E8B-4B91-A2C8-8E52E68E62A5}"/>
    <dgm:cxn modelId="{A48F5D79-244B-43F2-93DD-8C1FD3817CEA}" srcId="{B0F0FA88-F87F-4407-89EC-BABD5BB49C23}" destId="{5B2D4DEA-029F-4E02-88EF-CC5EABE92E33}" srcOrd="1" destOrd="0" parTransId="{C0C7B4C2-A816-4385-948D-E3EBA1E26493}" sibTransId="{C3271318-50F2-4350-AF03-C2DA4B31DC0E}"/>
    <dgm:cxn modelId="{EA8846A1-604E-433E-9D66-CF9720278207}" srcId="{B0F0FA88-F87F-4407-89EC-BABD5BB49C23}" destId="{89D66AA4-42F8-483A-8576-81DBE21E512C}" srcOrd="3" destOrd="0" parTransId="{F842E4D3-40FB-4E45-9C03-3E390420B9EF}" sibTransId="{742C5B5B-EC02-40C0-873C-5D6567FB0402}"/>
    <dgm:cxn modelId="{873B8ED0-2040-40AA-8747-105DABA81A06}" type="presOf" srcId="{7350F276-E2E4-427D-AF00-9980F7DF2AF3}" destId="{4F00FC6C-6D61-49EC-8006-D1FE9F651FFE}" srcOrd="0" destOrd="0" presId="urn:microsoft.com/office/officeart/2005/8/layout/chevron2"/>
    <dgm:cxn modelId="{1020D8CA-DAD7-4A14-921F-A1E4359B3B1A}" srcId="{89D66AA4-42F8-483A-8576-81DBE21E512C}" destId="{9A9F65B8-87F2-4AE4-954B-16B47CCE19D5}" srcOrd="0" destOrd="0" parTransId="{2D460E72-CF35-446F-9463-0B60F970A484}" sibTransId="{373FFB49-C28B-462B-9CFF-CBC8BD79DC5F}"/>
    <dgm:cxn modelId="{EA14C81F-1ECA-4864-B709-863E56DB7B0A}" type="presOf" srcId="{9B68B787-C5EE-4C19-86F7-F537AC2A9B47}" destId="{F316E54E-1D80-497B-82A4-4E82E78F9E18}" srcOrd="0" destOrd="0" presId="urn:microsoft.com/office/officeart/2005/8/layout/chevron2"/>
    <dgm:cxn modelId="{5AC202EF-CB8F-441B-B746-F9644B8AFD14}" type="presOf" srcId="{B0F0FA88-F87F-4407-89EC-BABD5BB49C23}" destId="{7450AC60-C1ED-4259-94F8-7A053EDE8988}" srcOrd="0" destOrd="0" presId="urn:microsoft.com/office/officeart/2005/8/layout/chevron2"/>
    <dgm:cxn modelId="{EEEF5B84-EE1F-48EC-9E3F-4D3217378583}" type="presOf" srcId="{A34E10EC-ADAD-4195-9828-0BC24F8E83B2}" destId="{EE98F215-F44A-4F92-92A6-9A461B0C07F5}" srcOrd="0" destOrd="0" presId="urn:microsoft.com/office/officeart/2005/8/layout/chevron2"/>
    <dgm:cxn modelId="{496E9B0F-018B-4682-AFC1-A884975D3B02}" srcId="{0AE3C7EC-05B6-4C1F-966C-3EE650888074}" destId="{7350F276-E2E4-427D-AF00-9980F7DF2AF3}" srcOrd="0" destOrd="0" parTransId="{D3E9522A-1673-4C00-8377-29B01A95F5C1}" sibTransId="{EEC03419-6D60-47FB-86A5-206E2229356B}"/>
    <dgm:cxn modelId="{08B60720-2454-46CF-916C-7F644C37E5A2}" type="presOf" srcId="{89D66AA4-42F8-483A-8576-81DBE21E512C}" destId="{2CAB35CB-08FD-4834-8925-E2AEF667723E}" srcOrd="0" destOrd="0" presId="urn:microsoft.com/office/officeart/2005/8/layout/chevron2"/>
    <dgm:cxn modelId="{C77C4D56-AE43-43F5-A3AB-13D53C5E0597}" type="presOf" srcId="{0AE3C7EC-05B6-4C1F-966C-3EE650888074}" destId="{F7D8489C-ACA4-4A21-885C-57B30D20FD00}" srcOrd="0" destOrd="0" presId="urn:microsoft.com/office/officeart/2005/8/layout/chevron2"/>
    <dgm:cxn modelId="{47DF61E6-B9D2-437A-BA3F-FC8A52CBBABC}" type="presParOf" srcId="{7450AC60-C1ED-4259-94F8-7A053EDE8988}" destId="{49A58430-D102-47FE-8ABB-917C28E976F7}" srcOrd="0" destOrd="0" presId="urn:microsoft.com/office/officeart/2005/8/layout/chevron2"/>
    <dgm:cxn modelId="{6D07F461-7CE2-45B5-9500-17811B891E24}" type="presParOf" srcId="{49A58430-D102-47FE-8ABB-917C28E976F7}" destId="{F7D8489C-ACA4-4A21-885C-57B30D20FD00}" srcOrd="0" destOrd="0" presId="urn:microsoft.com/office/officeart/2005/8/layout/chevron2"/>
    <dgm:cxn modelId="{6F8820D0-1347-4094-9F3C-9C9B869FE0ED}" type="presParOf" srcId="{49A58430-D102-47FE-8ABB-917C28E976F7}" destId="{4F00FC6C-6D61-49EC-8006-D1FE9F651FFE}" srcOrd="1" destOrd="0" presId="urn:microsoft.com/office/officeart/2005/8/layout/chevron2"/>
    <dgm:cxn modelId="{8737B29C-0677-4A03-AB17-C4BBCE15EEAE}" type="presParOf" srcId="{7450AC60-C1ED-4259-94F8-7A053EDE8988}" destId="{6471CCCE-53F7-407F-A94B-A23D421BD891}" srcOrd="1" destOrd="0" presId="urn:microsoft.com/office/officeart/2005/8/layout/chevron2"/>
    <dgm:cxn modelId="{B756B0B6-CA63-47A8-A9F8-CC3DFB8CC1A2}" type="presParOf" srcId="{7450AC60-C1ED-4259-94F8-7A053EDE8988}" destId="{008BEDB4-332C-4FFE-AAE0-7B183F91B828}" srcOrd="2" destOrd="0" presId="urn:microsoft.com/office/officeart/2005/8/layout/chevron2"/>
    <dgm:cxn modelId="{544E9CF5-0235-4C58-B0A4-DA5D62686914}" type="presParOf" srcId="{008BEDB4-332C-4FFE-AAE0-7B183F91B828}" destId="{246E5C0B-85C7-417D-9550-48BB9ECF8BC7}" srcOrd="0" destOrd="0" presId="urn:microsoft.com/office/officeart/2005/8/layout/chevron2"/>
    <dgm:cxn modelId="{D6537C96-3EDB-4EA9-B81E-3D8752D1D898}" type="presParOf" srcId="{008BEDB4-332C-4FFE-AAE0-7B183F91B828}" destId="{D9D283CD-C3EF-4E99-BEF3-9A7F5EB64E9E}" srcOrd="1" destOrd="0" presId="urn:microsoft.com/office/officeart/2005/8/layout/chevron2"/>
    <dgm:cxn modelId="{06CD5D18-0FCA-4989-9586-1B2CF9CA4545}" type="presParOf" srcId="{7450AC60-C1ED-4259-94F8-7A053EDE8988}" destId="{6A7FCEC5-9AB3-4F46-8B92-FAC38F304CE0}" srcOrd="3" destOrd="0" presId="urn:microsoft.com/office/officeart/2005/8/layout/chevron2"/>
    <dgm:cxn modelId="{1DA882BE-3F48-4A43-8066-4FC5526DCDA4}" type="presParOf" srcId="{7450AC60-C1ED-4259-94F8-7A053EDE8988}" destId="{F6120BEF-7267-4305-A4F0-9980FC4F7DB6}" srcOrd="4" destOrd="0" presId="urn:microsoft.com/office/officeart/2005/8/layout/chevron2"/>
    <dgm:cxn modelId="{899333FB-B74E-437D-976B-9DD4B65CDCDC}" type="presParOf" srcId="{F6120BEF-7267-4305-A4F0-9980FC4F7DB6}" destId="{F316E54E-1D80-497B-82A4-4E82E78F9E18}" srcOrd="0" destOrd="0" presId="urn:microsoft.com/office/officeart/2005/8/layout/chevron2"/>
    <dgm:cxn modelId="{8EC6183C-24F6-4B62-979F-E04B0A3A1410}" type="presParOf" srcId="{F6120BEF-7267-4305-A4F0-9980FC4F7DB6}" destId="{EE98F215-F44A-4F92-92A6-9A461B0C07F5}" srcOrd="1" destOrd="0" presId="urn:microsoft.com/office/officeart/2005/8/layout/chevron2"/>
    <dgm:cxn modelId="{E0FA104D-C4AC-428D-BF5A-5102AF40D49C}" type="presParOf" srcId="{7450AC60-C1ED-4259-94F8-7A053EDE8988}" destId="{FAC61828-63DD-4BA5-9342-88230B5ACD7B}" srcOrd="5" destOrd="0" presId="urn:microsoft.com/office/officeart/2005/8/layout/chevron2"/>
    <dgm:cxn modelId="{20156EF5-F863-4B80-B31B-0CCD8C0A5AFD}" type="presParOf" srcId="{7450AC60-C1ED-4259-94F8-7A053EDE8988}" destId="{75A72FB2-14C2-4D8E-BA65-8ED1C925DA26}" srcOrd="6" destOrd="0" presId="urn:microsoft.com/office/officeart/2005/8/layout/chevron2"/>
    <dgm:cxn modelId="{FC5EDF0F-E070-4E67-8882-C88B71BF1F0F}" type="presParOf" srcId="{75A72FB2-14C2-4D8E-BA65-8ED1C925DA26}" destId="{2CAB35CB-08FD-4834-8925-E2AEF667723E}" srcOrd="0" destOrd="0" presId="urn:microsoft.com/office/officeart/2005/8/layout/chevron2"/>
    <dgm:cxn modelId="{CC9267F3-14CB-4ACB-A099-4B783B2B8FDA}" type="presParOf" srcId="{75A72FB2-14C2-4D8E-BA65-8ED1C925DA26}" destId="{B75214FD-A580-44F2-98D1-287E31DA7CF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F0FA88-F87F-4407-89EC-BABD5BB49C2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E3C7EC-05B6-4C1F-966C-3EE650888074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</a:t>
          </a:r>
          <a:endParaRPr lang="kk-KZ" sz="20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</a:pPr>
          <a:r>
            <a: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факт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5D376E-323E-49A5-A9A7-6F45125DB1A0}" type="parTrans" cxnId="{8C3FBE84-1C22-41A8-9205-7914EB45DBCA}">
      <dgm:prSet/>
      <dgm:spPr/>
      <dgm:t>
        <a:bodyPr/>
        <a:lstStyle/>
        <a:p>
          <a:endParaRPr lang="ru-RU"/>
        </a:p>
      </dgm:t>
    </dgm:pt>
    <dgm:pt modelId="{329D63D9-0297-4BEE-ACA0-2596DDAB892B}" type="sibTrans" cxnId="{8C3FBE84-1C22-41A8-9205-7914EB45DBCA}">
      <dgm:prSet/>
      <dgm:spPr/>
      <dgm:t>
        <a:bodyPr/>
        <a:lstStyle/>
        <a:p>
          <a:endParaRPr lang="ru-RU"/>
        </a:p>
      </dgm:t>
    </dgm:pt>
    <dgm:pt modelId="{7350F276-E2E4-427D-AF00-9980F7DF2AF3}">
      <dgm:prSet phldrT="[Текст]"/>
      <dgm:spPr/>
      <dgm:t>
        <a:bodyPr/>
        <a:lstStyle/>
        <a:p>
          <a:r>
            <a:rPr lang="kk-KZ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Мәтінде көтерілген мәселеге қатысты фактілер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E9522A-1673-4C00-8377-29B01A95F5C1}" type="parTrans" cxnId="{496E9B0F-018B-4682-AFC1-A884975D3B02}">
      <dgm:prSet/>
      <dgm:spPr/>
      <dgm:t>
        <a:bodyPr/>
        <a:lstStyle/>
        <a:p>
          <a:endParaRPr lang="ru-RU"/>
        </a:p>
      </dgm:t>
    </dgm:pt>
    <dgm:pt modelId="{EEC03419-6D60-47FB-86A5-206E2229356B}" type="sibTrans" cxnId="{496E9B0F-018B-4682-AFC1-A884975D3B02}">
      <dgm:prSet/>
      <dgm:spPr/>
      <dgm:t>
        <a:bodyPr/>
        <a:lstStyle/>
        <a:p>
          <a:endParaRPr lang="ru-RU"/>
        </a:p>
      </dgm:t>
    </dgm:pt>
    <dgm:pt modelId="{5B2D4DEA-029F-4E02-88EF-CC5EABE92E33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>
            <a:lnSpc>
              <a:spcPct val="100000"/>
            </a:lnSpc>
          </a:pPr>
          <a:r>
            <a: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идея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C7B4C2-A816-4385-948D-E3EBA1E26493}" type="parTrans" cxnId="{A48F5D79-244B-43F2-93DD-8C1FD3817CEA}">
      <dgm:prSet/>
      <dgm:spPr/>
      <dgm:t>
        <a:bodyPr/>
        <a:lstStyle/>
        <a:p>
          <a:endParaRPr lang="ru-RU"/>
        </a:p>
      </dgm:t>
    </dgm:pt>
    <dgm:pt modelId="{C3271318-50F2-4350-AF03-C2DA4B31DC0E}" type="sibTrans" cxnId="{A48F5D79-244B-43F2-93DD-8C1FD3817CEA}">
      <dgm:prSet/>
      <dgm:spPr/>
      <dgm:t>
        <a:bodyPr/>
        <a:lstStyle/>
        <a:p>
          <a:endParaRPr lang="ru-RU"/>
        </a:p>
      </dgm:t>
    </dgm:pt>
    <dgm:pt modelId="{AB2F7873-9403-42FA-8E81-BCB0674016D6}">
      <dgm:prSet phldrT="[Текст]"/>
      <dgm:spPr/>
      <dgm:t>
        <a:bodyPr/>
        <a:lstStyle/>
        <a:p>
          <a:r>
            <a:rPr lang="kk-KZ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Мәселенің тууына себеп болған жайттар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571598-30BE-474A-BEAB-4B3754A0C9F6}" type="parTrans" cxnId="{28538989-2EFA-4DFB-B63A-D8CCCC48DFE6}">
      <dgm:prSet/>
      <dgm:spPr/>
      <dgm:t>
        <a:bodyPr/>
        <a:lstStyle/>
        <a:p>
          <a:endParaRPr lang="ru-RU"/>
        </a:p>
      </dgm:t>
    </dgm:pt>
    <dgm:pt modelId="{8905E29A-369D-40C6-9FD2-9D98A9752EA8}" type="sibTrans" cxnId="{28538989-2EFA-4DFB-B63A-D8CCCC48DFE6}">
      <dgm:prSet/>
      <dgm:spPr/>
      <dgm:t>
        <a:bodyPr/>
        <a:lstStyle/>
        <a:p>
          <a:endParaRPr lang="ru-RU"/>
        </a:p>
      </dgm:t>
    </dgm:pt>
    <dgm:pt modelId="{9B68B787-C5EE-4C19-86F7-F537AC2A9B47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</a:t>
          </a:r>
          <a:r>
            <a: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сұрақ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B236A1-261B-4A95-952D-FB356420E0AA}" type="parTrans" cxnId="{7BF8FE51-57B9-4AAD-A643-84371BA692F7}">
      <dgm:prSet/>
      <dgm:spPr/>
      <dgm:t>
        <a:bodyPr/>
        <a:lstStyle/>
        <a:p>
          <a:endParaRPr lang="ru-RU"/>
        </a:p>
      </dgm:t>
    </dgm:pt>
    <dgm:pt modelId="{FD09B923-0E8B-4B91-A2C8-8E52E68E62A5}" type="sibTrans" cxnId="{7BF8FE51-57B9-4AAD-A643-84371BA692F7}">
      <dgm:prSet/>
      <dgm:spPr/>
      <dgm:t>
        <a:bodyPr/>
        <a:lstStyle/>
        <a:p>
          <a:endParaRPr lang="ru-RU"/>
        </a:p>
      </dgm:t>
    </dgm:pt>
    <dgm:pt modelId="{A34E10EC-ADAD-4195-9828-0BC24F8E83B2}">
      <dgm:prSet phldrT="[Текст]"/>
      <dgm:spPr/>
      <dgm:t>
        <a:bodyPr/>
        <a:lstStyle/>
        <a:p>
          <a:r>
            <a:rPr lang="kk-KZ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Мәселенің тууына себеп болған жайттарға қатысты сұрақтар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98A42C-D1F0-4053-B003-46E95802F85C}" type="parTrans" cxnId="{BB05E1CE-6882-4072-A3E0-2B6B432FE5C8}">
      <dgm:prSet/>
      <dgm:spPr/>
      <dgm:t>
        <a:bodyPr/>
        <a:lstStyle/>
        <a:p>
          <a:endParaRPr lang="ru-RU"/>
        </a:p>
      </dgm:t>
    </dgm:pt>
    <dgm:pt modelId="{EEF98EA9-836E-4C44-96C4-60214D9EED63}" type="sibTrans" cxnId="{BB05E1CE-6882-4072-A3E0-2B6B432FE5C8}">
      <dgm:prSet/>
      <dgm:spPr/>
      <dgm:t>
        <a:bodyPr/>
        <a:lstStyle/>
        <a:p>
          <a:endParaRPr lang="ru-RU"/>
        </a:p>
      </dgm:t>
    </dgm:pt>
    <dgm:pt modelId="{89D66AA4-42F8-483A-8576-81DBE21E512C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  <a:r>
            <a: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>
            <a:lnSpc>
              <a:spcPct val="100000"/>
            </a:lnSpc>
          </a:pPr>
          <a:r>
            <a: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іс-әрекет жоспар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42E4D3-40FB-4E45-9C03-3E390420B9EF}" type="parTrans" cxnId="{EA8846A1-604E-433E-9D66-CF9720278207}">
      <dgm:prSet/>
      <dgm:spPr/>
      <dgm:t>
        <a:bodyPr/>
        <a:lstStyle/>
        <a:p>
          <a:endParaRPr lang="ru-RU"/>
        </a:p>
      </dgm:t>
    </dgm:pt>
    <dgm:pt modelId="{742C5B5B-EC02-40C0-873C-5D6567FB0402}" type="sibTrans" cxnId="{EA8846A1-604E-433E-9D66-CF9720278207}">
      <dgm:prSet/>
      <dgm:spPr/>
      <dgm:t>
        <a:bodyPr/>
        <a:lstStyle/>
        <a:p>
          <a:endParaRPr lang="ru-RU"/>
        </a:p>
      </dgm:t>
    </dgm:pt>
    <dgm:pt modelId="{9A9F65B8-87F2-4AE4-954B-16B47CCE19D5}">
      <dgm:prSet/>
      <dgm:spPr/>
      <dgm:t>
        <a:bodyPr/>
        <a:lstStyle/>
        <a:p>
          <a:r>
            <a:rPr lang="kk-KZ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Мәселені шешудің жолдары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460E72-CF35-446F-9463-0B60F970A484}" type="parTrans" cxnId="{1020D8CA-DAD7-4A14-921F-A1E4359B3B1A}">
      <dgm:prSet/>
      <dgm:spPr/>
      <dgm:t>
        <a:bodyPr/>
        <a:lstStyle/>
        <a:p>
          <a:endParaRPr lang="ru-RU"/>
        </a:p>
      </dgm:t>
    </dgm:pt>
    <dgm:pt modelId="{373FFB49-C28B-462B-9CFF-CBC8BD79DC5F}" type="sibTrans" cxnId="{1020D8CA-DAD7-4A14-921F-A1E4359B3B1A}">
      <dgm:prSet/>
      <dgm:spPr/>
      <dgm:t>
        <a:bodyPr/>
        <a:lstStyle/>
        <a:p>
          <a:endParaRPr lang="ru-RU"/>
        </a:p>
      </dgm:t>
    </dgm:pt>
    <dgm:pt modelId="{7450AC60-C1ED-4259-94F8-7A053EDE8988}" type="pres">
      <dgm:prSet presAssocID="{B0F0FA88-F87F-4407-89EC-BABD5BB49C2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A58430-D102-47FE-8ABB-917C28E976F7}" type="pres">
      <dgm:prSet presAssocID="{0AE3C7EC-05B6-4C1F-966C-3EE650888074}" presName="composite" presStyleCnt="0"/>
      <dgm:spPr/>
    </dgm:pt>
    <dgm:pt modelId="{F7D8489C-ACA4-4A21-885C-57B30D20FD00}" type="pres">
      <dgm:prSet presAssocID="{0AE3C7EC-05B6-4C1F-966C-3EE650888074}" presName="parentText" presStyleLbl="alignNode1" presStyleIdx="0" presStyleCnt="4" custScaleX="105078" custLinFactNeighborX="2665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00FC6C-6D61-49EC-8006-D1FE9F651FFE}" type="pres">
      <dgm:prSet presAssocID="{0AE3C7EC-05B6-4C1F-966C-3EE650888074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1CCCE-53F7-407F-A94B-A23D421BD891}" type="pres">
      <dgm:prSet presAssocID="{329D63D9-0297-4BEE-ACA0-2596DDAB892B}" presName="sp" presStyleCnt="0"/>
      <dgm:spPr/>
    </dgm:pt>
    <dgm:pt modelId="{008BEDB4-332C-4FFE-AAE0-7B183F91B828}" type="pres">
      <dgm:prSet presAssocID="{5B2D4DEA-029F-4E02-88EF-CC5EABE92E33}" presName="composite" presStyleCnt="0"/>
      <dgm:spPr/>
    </dgm:pt>
    <dgm:pt modelId="{246E5C0B-85C7-417D-9550-48BB9ECF8BC7}" type="pres">
      <dgm:prSet presAssocID="{5B2D4DEA-029F-4E02-88EF-CC5EABE92E33}" presName="parentText" presStyleLbl="alignNode1" presStyleIdx="1" presStyleCnt="4" custScaleX="121109" custScaleY="1239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283CD-C3EF-4E99-BEF3-9A7F5EB64E9E}" type="pres">
      <dgm:prSet presAssocID="{5B2D4DEA-029F-4E02-88EF-CC5EABE92E3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FCEC5-9AB3-4F46-8B92-FAC38F304CE0}" type="pres">
      <dgm:prSet presAssocID="{C3271318-50F2-4350-AF03-C2DA4B31DC0E}" presName="sp" presStyleCnt="0"/>
      <dgm:spPr/>
    </dgm:pt>
    <dgm:pt modelId="{F6120BEF-7267-4305-A4F0-9980FC4F7DB6}" type="pres">
      <dgm:prSet presAssocID="{9B68B787-C5EE-4C19-86F7-F537AC2A9B47}" presName="composite" presStyleCnt="0"/>
      <dgm:spPr/>
    </dgm:pt>
    <dgm:pt modelId="{F316E54E-1D80-497B-82A4-4E82E78F9E18}" type="pres">
      <dgm:prSet presAssocID="{9B68B787-C5EE-4C19-86F7-F537AC2A9B47}" presName="parentText" presStyleLbl="alignNode1" presStyleIdx="2" presStyleCnt="4" custScaleX="117581" custScaleY="1280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8F215-F44A-4F92-92A6-9A461B0C07F5}" type="pres">
      <dgm:prSet presAssocID="{9B68B787-C5EE-4C19-86F7-F537AC2A9B47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C61828-63DD-4BA5-9342-88230B5ACD7B}" type="pres">
      <dgm:prSet presAssocID="{FD09B923-0E8B-4B91-A2C8-8E52E68E62A5}" presName="sp" presStyleCnt="0"/>
      <dgm:spPr/>
    </dgm:pt>
    <dgm:pt modelId="{75A72FB2-14C2-4D8E-BA65-8ED1C925DA26}" type="pres">
      <dgm:prSet presAssocID="{89D66AA4-42F8-483A-8576-81DBE21E512C}" presName="composite" presStyleCnt="0"/>
      <dgm:spPr/>
    </dgm:pt>
    <dgm:pt modelId="{2CAB35CB-08FD-4834-8925-E2AEF667723E}" type="pres">
      <dgm:prSet presAssocID="{89D66AA4-42F8-483A-8576-81DBE21E512C}" presName="parentText" presStyleLbl="alignNode1" presStyleIdx="3" presStyleCnt="4" custScaleX="123768" custScaleY="1672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214FD-A580-44F2-98D1-287E31DA7CF5}" type="pres">
      <dgm:prSet presAssocID="{89D66AA4-42F8-483A-8576-81DBE21E512C}" presName="descendantText" presStyleLbl="alignAcc1" presStyleIdx="3" presStyleCnt="4" custLinFactNeighborX="-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05E1CE-6882-4072-A3E0-2B6B432FE5C8}" srcId="{9B68B787-C5EE-4C19-86F7-F537AC2A9B47}" destId="{A34E10EC-ADAD-4195-9828-0BC24F8E83B2}" srcOrd="0" destOrd="0" parTransId="{9198A42C-D1F0-4053-B003-46E95802F85C}" sibTransId="{EEF98EA9-836E-4C44-96C4-60214D9EED63}"/>
    <dgm:cxn modelId="{C2AFB537-9F57-4C52-85A7-0C77D8015467}" type="presOf" srcId="{89D66AA4-42F8-483A-8576-81DBE21E512C}" destId="{2CAB35CB-08FD-4834-8925-E2AEF667723E}" srcOrd="0" destOrd="0" presId="urn:microsoft.com/office/officeart/2005/8/layout/chevron2"/>
    <dgm:cxn modelId="{8C3FBE84-1C22-41A8-9205-7914EB45DBCA}" srcId="{B0F0FA88-F87F-4407-89EC-BABD5BB49C23}" destId="{0AE3C7EC-05B6-4C1F-966C-3EE650888074}" srcOrd="0" destOrd="0" parTransId="{225D376E-323E-49A5-A9A7-6F45125DB1A0}" sibTransId="{329D63D9-0297-4BEE-ACA0-2596DDAB892B}"/>
    <dgm:cxn modelId="{28538989-2EFA-4DFB-B63A-D8CCCC48DFE6}" srcId="{5B2D4DEA-029F-4E02-88EF-CC5EABE92E33}" destId="{AB2F7873-9403-42FA-8E81-BCB0674016D6}" srcOrd="0" destOrd="0" parTransId="{98571598-30BE-474A-BEAB-4B3754A0C9F6}" sibTransId="{8905E29A-369D-40C6-9FD2-9D98A9752EA8}"/>
    <dgm:cxn modelId="{7BF8FE51-57B9-4AAD-A643-84371BA692F7}" srcId="{B0F0FA88-F87F-4407-89EC-BABD5BB49C23}" destId="{9B68B787-C5EE-4C19-86F7-F537AC2A9B47}" srcOrd="2" destOrd="0" parTransId="{74B236A1-261B-4A95-952D-FB356420E0AA}" sibTransId="{FD09B923-0E8B-4B91-A2C8-8E52E68E62A5}"/>
    <dgm:cxn modelId="{A48F5D79-244B-43F2-93DD-8C1FD3817CEA}" srcId="{B0F0FA88-F87F-4407-89EC-BABD5BB49C23}" destId="{5B2D4DEA-029F-4E02-88EF-CC5EABE92E33}" srcOrd="1" destOrd="0" parTransId="{C0C7B4C2-A816-4385-948D-E3EBA1E26493}" sibTransId="{C3271318-50F2-4350-AF03-C2DA4B31DC0E}"/>
    <dgm:cxn modelId="{41315A05-EB66-47C8-83CB-53A071F25883}" type="presOf" srcId="{B0F0FA88-F87F-4407-89EC-BABD5BB49C23}" destId="{7450AC60-C1ED-4259-94F8-7A053EDE8988}" srcOrd="0" destOrd="0" presId="urn:microsoft.com/office/officeart/2005/8/layout/chevron2"/>
    <dgm:cxn modelId="{EA8846A1-604E-433E-9D66-CF9720278207}" srcId="{B0F0FA88-F87F-4407-89EC-BABD5BB49C23}" destId="{89D66AA4-42F8-483A-8576-81DBE21E512C}" srcOrd="3" destOrd="0" parTransId="{F842E4D3-40FB-4E45-9C03-3E390420B9EF}" sibTransId="{742C5B5B-EC02-40C0-873C-5D6567FB0402}"/>
    <dgm:cxn modelId="{EE58F90D-4998-4FA0-BDE5-E30F006B984E}" type="presOf" srcId="{AB2F7873-9403-42FA-8E81-BCB0674016D6}" destId="{D9D283CD-C3EF-4E99-BEF3-9A7F5EB64E9E}" srcOrd="0" destOrd="0" presId="urn:microsoft.com/office/officeart/2005/8/layout/chevron2"/>
    <dgm:cxn modelId="{E613946E-6985-4E7C-BDD6-4C2CA57DFA81}" type="presOf" srcId="{A34E10EC-ADAD-4195-9828-0BC24F8E83B2}" destId="{EE98F215-F44A-4F92-92A6-9A461B0C07F5}" srcOrd="0" destOrd="0" presId="urn:microsoft.com/office/officeart/2005/8/layout/chevron2"/>
    <dgm:cxn modelId="{1020D8CA-DAD7-4A14-921F-A1E4359B3B1A}" srcId="{89D66AA4-42F8-483A-8576-81DBE21E512C}" destId="{9A9F65B8-87F2-4AE4-954B-16B47CCE19D5}" srcOrd="0" destOrd="0" parTransId="{2D460E72-CF35-446F-9463-0B60F970A484}" sibTransId="{373FFB49-C28B-462B-9CFF-CBC8BD79DC5F}"/>
    <dgm:cxn modelId="{229FAC8A-5F7B-45CC-86A4-729AD64FC11E}" type="presOf" srcId="{9B68B787-C5EE-4C19-86F7-F537AC2A9B47}" destId="{F316E54E-1D80-497B-82A4-4E82E78F9E18}" srcOrd="0" destOrd="0" presId="urn:microsoft.com/office/officeart/2005/8/layout/chevron2"/>
    <dgm:cxn modelId="{42F76850-B7E7-45FA-BD0C-113B93901846}" type="presOf" srcId="{5B2D4DEA-029F-4E02-88EF-CC5EABE92E33}" destId="{246E5C0B-85C7-417D-9550-48BB9ECF8BC7}" srcOrd="0" destOrd="0" presId="urn:microsoft.com/office/officeart/2005/8/layout/chevron2"/>
    <dgm:cxn modelId="{54B2EB1F-FEA6-45A6-BF0D-8BEDCC5E37BB}" type="presOf" srcId="{9A9F65B8-87F2-4AE4-954B-16B47CCE19D5}" destId="{B75214FD-A580-44F2-98D1-287E31DA7CF5}" srcOrd="0" destOrd="0" presId="urn:microsoft.com/office/officeart/2005/8/layout/chevron2"/>
    <dgm:cxn modelId="{496E9B0F-018B-4682-AFC1-A884975D3B02}" srcId="{0AE3C7EC-05B6-4C1F-966C-3EE650888074}" destId="{7350F276-E2E4-427D-AF00-9980F7DF2AF3}" srcOrd="0" destOrd="0" parTransId="{D3E9522A-1673-4C00-8377-29B01A95F5C1}" sibTransId="{EEC03419-6D60-47FB-86A5-206E2229356B}"/>
    <dgm:cxn modelId="{4648ACDF-28AB-4947-BC45-0D5AB9B36D8B}" type="presOf" srcId="{7350F276-E2E4-427D-AF00-9980F7DF2AF3}" destId="{4F00FC6C-6D61-49EC-8006-D1FE9F651FFE}" srcOrd="0" destOrd="0" presId="urn:microsoft.com/office/officeart/2005/8/layout/chevron2"/>
    <dgm:cxn modelId="{492E155E-1939-4EE2-A32C-DD9D90B488A9}" type="presOf" srcId="{0AE3C7EC-05B6-4C1F-966C-3EE650888074}" destId="{F7D8489C-ACA4-4A21-885C-57B30D20FD00}" srcOrd="0" destOrd="0" presId="urn:microsoft.com/office/officeart/2005/8/layout/chevron2"/>
    <dgm:cxn modelId="{574B513C-7E4E-41F6-853C-355D7ECD2E80}" type="presParOf" srcId="{7450AC60-C1ED-4259-94F8-7A053EDE8988}" destId="{49A58430-D102-47FE-8ABB-917C28E976F7}" srcOrd="0" destOrd="0" presId="urn:microsoft.com/office/officeart/2005/8/layout/chevron2"/>
    <dgm:cxn modelId="{83FA8A7E-2198-4F4F-BA9D-0352F02D9838}" type="presParOf" srcId="{49A58430-D102-47FE-8ABB-917C28E976F7}" destId="{F7D8489C-ACA4-4A21-885C-57B30D20FD00}" srcOrd="0" destOrd="0" presId="urn:microsoft.com/office/officeart/2005/8/layout/chevron2"/>
    <dgm:cxn modelId="{FE1E72E2-B029-4051-ABDE-D7B4173B10A3}" type="presParOf" srcId="{49A58430-D102-47FE-8ABB-917C28E976F7}" destId="{4F00FC6C-6D61-49EC-8006-D1FE9F651FFE}" srcOrd="1" destOrd="0" presId="urn:microsoft.com/office/officeart/2005/8/layout/chevron2"/>
    <dgm:cxn modelId="{D1D837AA-F42F-412E-AD7C-FB0A9333A154}" type="presParOf" srcId="{7450AC60-C1ED-4259-94F8-7A053EDE8988}" destId="{6471CCCE-53F7-407F-A94B-A23D421BD891}" srcOrd="1" destOrd="0" presId="urn:microsoft.com/office/officeart/2005/8/layout/chevron2"/>
    <dgm:cxn modelId="{9FF2580A-B1F7-4BC7-9C99-582B6F6AEC84}" type="presParOf" srcId="{7450AC60-C1ED-4259-94F8-7A053EDE8988}" destId="{008BEDB4-332C-4FFE-AAE0-7B183F91B828}" srcOrd="2" destOrd="0" presId="urn:microsoft.com/office/officeart/2005/8/layout/chevron2"/>
    <dgm:cxn modelId="{F12B5B07-EDC2-46DE-9ADE-BEB6F0D3B777}" type="presParOf" srcId="{008BEDB4-332C-4FFE-AAE0-7B183F91B828}" destId="{246E5C0B-85C7-417D-9550-48BB9ECF8BC7}" srcOrd="0" destOrd="0" presId="urn:microsoft.com/office/officeart/2005/8/layout/chevron2"/>
    <dgm:cxn modelId="{2F167795-CD17-4C56-9005-7701691A7241}" type="presParOf" srcId="{008BEDB4-332C-4FFE-AAE0-7B183F91B828}" destId="{D9D283CD-C3EF-4E99-BEF3-9A7F5EB64E9E}" srcOrd="1" destOrd="0" presId="urn:microsoft.com/office/officeart/2005/8/layout/chevron2"/>
    <dgm:cxn modelId="{6759A152-1E69-438D-B64A-C03ECB3A4266}" type="presParOf" srcId="{7450AC60-C1ED-4259-94F8-7A053EDE8988}" destId="{6A7FCEC5-9AB3-4F46-8B92-FAC38F304CE0}" srcOrd="3" destOrd="0" presId="urn:microsoft.com/office/officeart/2005/8/layout/chevron2"/>
    <dgm:cxn modelId="{B1BD156D-8E9B-42A9-AC22-38ADBFADC775}" type="presParOf" srcId="{7450AC60-C1ED-4259-94F8-7A053EDE8988}" destId="{F6120BEF-7267-4305-A4F0-9980FC4F7DB6}" srcOrd="4" destOrd="0" presId="urn:microsoft.com/office/officeart/2005/8/layout/chevron2"/>
    <dgm:cxn modelId="{27D8E3FB-48D1-42B9-8C63-AEFC00AF45AE}" type="presParOf" srcId="{F6120BEF-7267-4305-A4F0-9980FC4F7DB6}" destId="{F316E54E-1D80-497B-82A4-4E82E78F9E18}" srcOrd="0" destOrd="0" presId="urn:microsoft.com/office/officeart/2005/8/layout/chevron2"/>
    <dgm:cxn modelId="{84E368B2-E083-49E1-95FA-7CE6DFB9D3FE}" type="presParOf" srcId="{F6120BEF-7267-4305-A4F0-9980FC4F7DB6}" destId="{EE98F215-F44A-4F92-92A6-9A461B0C07F5}" srcOrd="1" destOrd="0" presId="urn:microsoft.com/office/officeart/2005/8/layout/chevron2"/>
    <dgm:cxn modelId="{4C19CEE2-48BE-41AE-97FD-765B15C2E559}" type="presParOf" srcId="{7450AC60-C1ED-4259-94F8-7A053EDE8988}" destId="{FAC61828-63DD-4BA5-9342-88230B5ACD7B}" srcOrd="5" destOrd="0" presId="urn:microsoft.com/office/officeart/2005/8/layout/chevron2"/>
    <dgm:cxn modelId="{27F6FA59-F32E-4EC3-94AA-ABB511DCAC0A}" type="presParOf" srcId="{7450AC60-C1ED-4259-94F8-7A053EDE8988}" destId="{75A72FB2-14C2-4D8E-BA65-8ED1C925DA26}" srcOrd="6" destOrd="0" presId="urn:microsoft.com/office/officeart/2005/8/layout/chevron2"/>
    <dgm:cxn modelId="{DEF7905C-A8F8-472D-8F86-02FC55139D9D}" type="presParOf" srcId="{75A72FB2-14C2-4D8E-BA65-8ED1C925DA26}" destId="{2CAB35CB-08FD-4834-8925-E2AEF667723E}" srcOrd="0" destOrd="0" presId="urn:microsoft.com/office/officeart/2005/8/layout/chevron2"/>
    <dgm:cxn modelId="{DEC90AE2-FA70-493F-B951-C2039F4C9D3D}" type="presParOf" srcId="{75A72FB2-14C2-4D8E-BA65-8ED1C925DA26}" destId="{B75214FD-A580-44F2-98D1-287E31DA7CF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EF6D9-74BC-48B3-A980-D9C78563F1C8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3B2B0-5123-4112-9DAB-FEF64EAB85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16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856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3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006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466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1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006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372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654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130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3510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28;p34"/>
          <p:cNvPicPr preferRelativeResize="0"/>
          <p:nvPr userDrawn="1"/>
        </p:nvPicPr>
        <p:blipFill rotWithShape="1">
          <a:blip r:embed="rId2">
            <a:alphaModFix/>
          </a:blip>
          <a:srcRect l="34028" r="11059"/>
          <a:stretch/>
        </p:blipFill>
        <p:spPr>
          <a:xfrm>
            <a:off x="5731306" y="93"/>
            <a:ext cx="6460694" cy="6857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31;p34"/>
          <p:cNvPicPr preferRelativeResize="0"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63" y="1055507"/>
            <a:ext cx="3891513" cy="48149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03159" y="682388"/>
            <a:ext cx="5056496" cy="510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94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661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и уро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7;p35"/>
          <p:cNvPicPr preferRelativeResize="0"/>
          <p:nvPr userDrawn="1"/>
        </p:nvPicPr>
        <p:blipFill rotWithShape="1">
          <a:blip r:embed="rId2">
            <a:alphaModFix/>
          </a:blip>
          <a:srcRect t="19517" b="68395"/>
          <a:stretch/>
        </p:blipFill>
        <p:spPr>
          <a:xfrm>
            <a:off x="-1" y="0"/>
            <a:ext cx="12192001" cy="829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3" y="191381"/>
            <a:ext cx="894711" cy="895361"/>
          </a:xfrm>
          <a:prstGeom prst="rect">
            <a:avLst/>
          </a:prstGeom>
        </p:spPr>
      </p:pic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1293750" y="2167244"/>
            <a:ext cx="9412919" cy="384760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r>
              <a:rPr lang="ru-RU" dirty="0" smtClean="0"/>
              <a:t>Второй уровень</a:t>
            </a:r>
          </a:p>
          <a:p>
            <a:pPr lvl="0"/>
            <a:r>
              <a:rPr lang="ru-RU" dirty="0" smtClean="0"/>
              <a:t>Третий уровень</a:t>
            </a:r>
          </a:p>
          <a:p>
            <a:pPr lvl="0"/>
            <a:r>
              <a:rPr lang="ru-RU" dirty="0" smtClean="0"/>
              <a:t>Четвертый уровень</a:t>
            </a:r>
          </a:p>
          <a:p>
            <a:pPr lv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1"/>
          </p:nvPr>
        </p:nvSpPr>
        <p:spPr>
          <a:xfrm>
            <a:off x="1293750" y="1543788"/>
            <a:ext cx="9412919" cy="62345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53837" y="1"/>
            <a:ext cx="10515600" cy="8292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704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7;p35"/>
          <p:cNvPicPr preferRelativeResize="0"/>
          <p:nvPr userDrawn="1"/>
        </p:nvPicPr>
        <p:blipFill rotWithShape="1">
          <a:blip r:embed="rId2">
            <a:alphaModFix/>
          </a:blip>
          <a:srcRect t="19517" b="68395"/>
          <a:stretch/>
        </p:blipFill>
        <p:spPr>
          <a:xfrm>
            <a:off x="-1" y="0"/>
            <a:ext cx="12192001" cy="829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3" y="191381"/>
            <a:ext cx="894711" cy="89536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53837" y="1"/>
            <a:ext cx="10515600" cy="8292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0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293750" y="2167244"/>
            <a:ext cx="9433390" cy="38476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b="1" dirty="0" smtClean="0"/>
              <a:t>Lorem Ipsum</a:t>
            </a:r>
            <a:r>
              <a:rPr lang="en-US" dirty="0" smtClean="0"/>
              <a:t>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dirty="0" err="1" smtClean="0"/>
              <a:t>popularised</a:t>
            </a:r>
            <a:r>
              <a:rPr lang="en-US" dirty="0" smtClean="0"/>
              <a:t> in the 1960s with the release of </a:t>
            </a:r>
            <a:r>
              <a:rPr lang="en-US" dirty="0" err="1" smtClean="0"/>
              <a:t>Letraset</a:t>
            </a:r>
            <a:r>
              <a:rPr lang="en-US" dirty="0" smtClean="0"/>
              <a:t> sheets containing Lorem Ipsum passages, and more recently with desktop publishing software like Aldus PageMaker including versions of Lorem Ipsum.</a:t>
            </a:r>
            <a:endParaRPr lang="ru-RU" dirty="0"/>
          </a:p>
        </p:txBody>
      </p:sp>
      <p:sp>
        <p:nvSpPr>
          <p:cNvPr id="11" name="Текст 13"/>
          <p:cNvSpPr>
            <a:spLocks noGrp="1"/>
          </p:cNvSpPr>
          <p:nvPr>
            <p:ph type="body" sz="quarter" idx="11"/>
          </p:nvPr>
        </p:nvSpPr>
        <p:spPr>
          <a:xfrm>
            <a:off x="1293750" y="1543788"/>
            <a:ext cx="9433390" cy="62345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088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718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11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10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68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53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053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9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91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  <p:sldLayoutId id="2147484306" r:id="rId9"/>
    <p:sldLayoutId id="2147484307" r:id="rId10"/>
    <p:sldLayoutId id="2147484308" r:id="rId11"/>
    <p:sldLayoutId id="2147484309" r:id="rId12"/>
    <p:sldLayoutId id="2147484310" r:id="rId13"/>
    <p:sldLayoutId id="2147484311" r:id="rId14"/>
    <p:sldLayoutId id="2147484312" r:id="rId15"/>
    <p:sldLayoutId id="2147484313" r:id="rId16"/>
    <p:sldLayoutId id="2147484314" r:id="rId17"/>
    <p:sldLayoutId id="2147484315" r:id="rId18"/>
    <p:sldLayoutId id="2147483733" r:id="rId19"/>
    <p:sldLayoutId id="2147483650" r:id="rId20"/>
    <p:sldLayoutId id="2147483721" r:id="rId2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79790" y="618720"/>
            <a:ext cx="86390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-бөлім</a:t>
            </a:r>
            <a:r>
              <a:rPr lang="kk-K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kk-KZ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 және отбасылық </a:t>
            </a:r>
            <a:r>
              <a:rPr lang="kk-K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құндылықтар</a:t>
            </a:r>
            <a:r>
              <a:rPr lang="kk-KZ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Фонетика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65892" y="2389886"/>
            <a:ext cx="9553432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k-KZ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Сабақтың тақырыбы: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540990" y="5486874"/>
            <a:ext cx="16642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Қазақ тілі </a:t>
            </a:r>
            <a:endParaRPr lang="ru-RU" sz="2400" b="1" dirty="0">
              <a:solidFill>
                <a:srgbClr val="002060"/>
              </a:solidFill>
            </a:endParaRPr>
          </a:p>
          <a:p>
            <a:pPr algn="r"/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6-сынып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34300" y="3427856"/>
            <a:ext cx="8785024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Қазақтың салт-дәстүрлері – ұлттық құндылық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8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6824" y="538504"/>
            <a:ext cx="95989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Логикалық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екпін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буынның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күшті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көтеріңкі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айтылып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айқын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естілуі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87322" y="1416152"/>
            <a:ext cx="3592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Логикалық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екпінді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түсіру</a:t>
            </a:r>
            <a:endParaRPr lang="ru-RU" b="1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6824" y="2949818"/>
            <a:ext cx="99924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істеу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Тыңдаушылар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айтылған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оңай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ұға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буынға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сөйлемшелерге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екпін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түсіріп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айрықшалау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6825" y="1835041"/>
            <a:ext cx="101698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неге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Логикалық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екпін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түсірілсе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тыңдаушылардың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жаққа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кетпейді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айтылған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нәрсеге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жеткізуге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іс-әрекетке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талпындыруға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көмектеседі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6825" y="4064595"/>
            <a:ext cx="101698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Логикалық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екпінді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тәсілмен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түсіруге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көбінесе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қабаттаса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дауысты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күшейтуге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сезіммен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айтуға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баяу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айқынырақ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сөйлеуге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аударылатын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сөздердің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алдында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(не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айтқанға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кідіріс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жасауға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ым-ишаратпен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білдіруге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45328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9121" y="492358"/>
            <a:ext cx="89000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-тапсырма.</a:t>
            </a:r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 тірек сөздерді пайдаланып, «Бесік той» тақырыбына құттықтау жазыңыз.  Логикалық екпінді қолданып оқыңыз.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10184" y="1381736"/>
            <a:ext cx="8900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Тірек сөздер:  </a:t>
            </a: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дүниеге келген сәби, бауы берік, жасы ұзақ, жұлдыздай жарқырап, ер жетіп, елінің қалаулысы, айтулы азаматы.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60309" y="4859643"/>
            <a:ext cx="6905767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kk-KZ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ұттықтау мәтіннің талабын сақтайды;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ірек сөздерді байланыстыра алады;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ойын жүйелі жеткізе алады;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огикалық екпінді орынды қолданады.</a:t>
            </a:r>
          </a:p>
          <a:p>
            <a:pPr marL="342900" lvl="0" indent="-342900" algn="just">
              <a:spcAft>
                <a:spcPts val="0"/>
              </a:spcAft>
              <a:buAutoNum type="arabicPeriod"/>
            </a:pP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28799" y="2242065"/>
            <a:ext cx="8229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Құттықтаухат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мерейтойларда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марапатталғанда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мерекелерде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жазылып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жолданады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Құттықтаухаттар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құрметті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қадірлі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қымбатты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құттықтау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себебі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Құттықтаухатында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жетістіктері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айтылады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тілектер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жазылады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құттықтаушының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аты-жөні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6433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9122" y="492358"/>
            <a:ext cx="3004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тексер!</a:t>
            </a:r>
          </a:p>
          <a:p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Ықтимал жауап.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1570" y="1515918"/>
            <a:ext cx="33709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Тірек сөздер:  </a:t>
            </a: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дүниеге келген сәби, бауы берік, жасы ұзақ, жұлдыздай жарқырап, ер жетіп, елінің қалаулысы, айтулы азаматы.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allart.kz/wp-content/uploads/2019/05/09876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38"/>
          <a:stretch/>
        </p:blipFill>
        <p:spPr bwMode="auto">
          <a:xfrm>
            <a:off x="4326338" y="492357"/>
            <a:ext cx="6400801" cy="571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99630" y="1659051"/>
            <a:ext cx="471757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Құрметті той иелері!</a:t>
            </a:r>
          </a:p>
          <a:p>
            <a:pPr algn="just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Сіздерді бүгінгі бесік тоймен шын жүректен құттықтаймыз!</a:t>
            </a:r>
            <a:endParaRPr lang="kk-K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Дүниеге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келген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сәбидің бауы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берік, жасы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ұзақ болсын.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ұлдыздай жарқырап жүре берсін. Ер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жетіп, елінің қалаулысы, айтулы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азаматы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болсын. Сәбиге ұзақ ғұмыр, зор денсаулық тілеймін.</a:t>
            </a:r>
          </a:p>
          <a:p>
            <a:pPr algn="just"/>
            <a:endParaRPr lang="kk-K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Ізгі ниетпен: досыңыз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4886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82973" y="869029"/>
            <a:ext cx="92076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kk-KZ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Бүгінгі сабақта:</a:t>
            </a:r>
          </a:p>
          <a:p>
            <a:pPr algn="ctr" fontAlgn="base">
              <a:spcAft>
                <a:spcPts val="0"/>
              </a:spcAft>
            </a:pPr>
            <a:endParaRPr lang="kk-KZ" sz="22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Aft>
                <a:spcPts val="0"/>
              </a:spcAft>
            </a:pPr>
            <a:endParaRPr lang="kk-KZ" sz="22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ᐈ Слайлик фото, фотография смайлик | скачать на Depositphotos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053" y="4739409"/>
            <a:ext cx="1321617" cy="87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58303" y="1925373"/>
            <a:ext cx="102921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салт-дәстүрдәі түрлеріне анықтама бердім;</a:t>
            </a:r>
          </a:p>
          <a:p>
            <a:pPr>
              <a:lnSpc>
                <a:spcPct val="150000"/>
              </a:lnSpc>
            </a:pP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мәтінде көтерілген мәселені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анықтадым;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мәселе бойынша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өзіндік пікір білдірдім;</a:t>
            </a:r>
          </a:p>
          <a:p>
            <a:pPr>
              <a:lnSpc>
                <a:spcPct val="150000"/>
              </a:lnSpc>
            </a:pP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–тірек сөздерді пайдаланып құттықтау жаза алдым;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логикалық екпінді орынды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қолданадым.</a:t>
            </a:r>
            <a:endParaRPr lang="kk-K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kk-KZ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62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10302" y="1610670"/>
            <a:ext cx="3499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Қосымша тапсырма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1760" y="2621408"/>
            <a:ext cx="8736324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«Ұмыт болған салт-дәстүрлер» тақырыбына таныстырылым жасаңыз.</a:t>
            </a:r>
          </a:p>
        </p:txBody>
      </p:sp>
    </p:spTree>
    <p:extLst>
      <p:ext uri="{BB962C8B-B14F-4D97-AF65-F5344CB8AC3E}">
        <p14:creationId xmlns:p14="http://schemas.microsoft.com/office/powerpoint/2010/main" val="162939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2893" y="950103"/>
            <a:ext cx="3208981" cy="3684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Оқу мақсаты: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21823" y="1402051"/>
            <a:ext cx="100465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Т/А 6.1.2.1 – </a:t>
            </a: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әлеуметтік-мәдени тақырыпқа  </a:t>
            </a: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 </a:t>
            </a: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монологтердегі </a:t>
            </a: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құттықтау) </a:t>
            </a: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көтерілген мәселені анықтау</a:t>
            </a: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ӘТН 6.4.2.1 – екпіннің </a:t>
            </a: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түрлері: логикалық екпінді </a:t>
            </a: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 және сөйлем ішінде орынды </a:t>
            </a: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21823" y="3875984"/>
            <a:ext cx="3208981" cy="39412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Сабақ мақсаты: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12893" y="4573406"/>
            <a:ext cx="8848300" cy="95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мәтінде </a:t>
            </a: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көтерілген мәселені анықтап, пікір білдіру;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-екпінді айтылым барысында орынды </a:t>
            </a: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қолдану.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5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40440" y="668742"/>
            <a:ext cx="4259859" cy="8292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Бағалау критерийлері: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8303" y="1925373"/>
            <a:ext cx="102921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әтінде </a:t>
            </a: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көтерілген мәселені анықтайды;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</a:t>
            </a: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әселе </a:t>
            </a: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 пікір білдіреді;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л</a:t>
            </a: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огикалық </a:t>
            </a: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екпінді орынды қолданады.</a:t>
            </a:r>
            <a:endParaRPr lang="kk-KZ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36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25300" y="347834"/>
            <a:ext cx="9501452" cy="6240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Суреттерде қандай салт-дәстүрлер бейнеленген?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i.mycdn.me/i?r=AzEPZsRbOZEKgBhR0XGMT1RkWAc011Dtv_OAykfqRhw5PK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40" y="1066182"/>
            <a:ext cx="3561807" cy="237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n.qamshy.kz/uploads/image_news/201903231300094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39" y="3627838"/>
            <a:ext cx="3561807" cy="237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anatili.kazgazeta.kz/wp-content/uploads/HTep4wF4345vZaYzPnqbT2wfm78Us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369" y="3592533"/>
            <a:ext cx="3611316" cy="240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nvestkazakhstan.com.sg/wp-content/uploads/2019/06/IMG_3949-2-768x5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369" y="1031692"/>
            <a:ext cx="3611315" cy="240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old2.aikyn.kz/files/2018/06/IMG_578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054" y="1025870"/>
            <a:ext cx="3262401" cy="241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almaty-akshamy.kz/wp-content/uploads/2019/03/alty-bakan-2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054" y="3627838"/>
            <a:ext cx="3262401" cy="237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38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433817" y="2236285"/>
            <a:ext cx="3082119" cy="1942389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Салт-дәстүрлер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http://i.mycdn.me/i?r=AzEPZsRbOZEKgBhR0XGMT1RkWAc011Dtv_OAykfqRhw5PKaKTM5SRkZCeTgDn6uOy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20" y="829936"/>
            <a:ext cx="1881493" cy="125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://investkazakhstan.com.sg/wp-content/uploads/2019/06/IMG_3949-2-768x5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115" y="778608"/>
            <a:ext cx="2218750" cy="147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409968" y="727871"/>
            <a:ext cx="3115031" cy="1457677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Тұсау кесер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424754" y="677135"/>
            <a:ext cx="3103729" cy="1559150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Бесікке бөлеу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0" descr="https://n.qamshy.kz/uploads/image_news/201903231300094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95" y="3705807"/>
            <a:ext cx="2040718" cy="13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1092392" y="2558876"/>
            <a:ext cx="2906974" cy="1299736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Отау көтеру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http://anatili.kazgazeta.kz/wp-content/uploads/HTep4wF4345vZaYzPnqbT2wfm78Us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17" y="5213276"/>
            <a:ext cx="1718383" cy="104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2857572" y="4178674"/>
            <a:ext cx="2355908" cy="1488381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 қуу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8" descr="http://almaty-akshamy.kz/wp-content/uploads/2019/03/alty-bakan-2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928" y="5065953"/>
            <a:ext cx="1837519" cy="111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6608659" y="4406338"/>
            <a:ext cx="2683456" cy="1467923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Алтыбақан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6" descr="https://old2.aikyn.kz/files/2018/06/IMG_57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701" y="3466336"/>
            <a:ext cx="1862897" cy="137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7668596" y="2538844"/>
            <a:ext cx="2732894" cy="1454867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Көкпар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2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8066" y="461837"/>
            <a:ext cx="6096000" cy="5170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1-тапсырма</a:t>
            </a:r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FILA» талдау </a:t>
            </a:r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кестесі</a:t>
            </a:r>
            <a:endParaRPr lang="ru-RU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77212140"/>
              </p:ext>
            </p:extLst>
          </p:nvPr>
        </p:nvGraphicFramePr>
        <p:xfrm>
          <a:off x="982639" y="1134850"/>
          <a:ext cx="1027676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846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9121" y="492358"/>
            <a:ext cx="89000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1-тапсырма.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 мұқият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тыңдаңыздар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Мәтінде көтерілген мәселені анықтап, кестені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толтырыңыздар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8687" y="1602762"/>
            <a:ext cx="106861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Қалалық жерде де баласын бесікке бөлейтін ата-ана аз емес. Бірақ «бесік зиян…» дейтіндер де бар. </a:t>
            </a:r>
            <a:r>
              <a:rPr lang="kk-KZ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Кеңестік 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заманда жек көрген нәрсеңізді «ескіліктің қалдығы» десеңіз жетіп жатыр. Дәлелдің қажеті жоқ. Сөйтіп, бесікті қазақтың өмірінен сырып </a:t>
            </a:r>
            <a:r>
              <a:rPr lang="kk-KZ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тастағысы келді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Бірақ жүздеген ғасыр сынақтан өткен бесікті пайдасыз деп кім айтады? Оның ұрпақ үшін пайдасы </a:t>
            </a:r>
            <a:r>
              <a:rPr lang="kk-KZ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ұшан-теңіз.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Айталық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Біріншіден, қол-аяғын ербеңдетіп бос жатқан сәбидің ұйқысы тыныш болмайды. Ұйқысы қанбаған баланың зердесі толық жетілмейді.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Екіншіден, </a:t>
            </a:r>
            <a:r>
              <a:rPr lang="kk-KZ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баланы бесiктен 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шешкен кезде сәби керiлiп-созылып, рахаттанады. Денесінің әртүрлі күйде болуы оған демалыс </a:t>
            </a:r>
            <a:r>
              <a:rPr lang="kk-KZ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сыйлайды.</a:t>
            </a:r>
          </a:p>
          <a:p>
            <a:pPr indent="450215" algn="just"/>
            <a:r>
              <a:rPr lang="kk-KZ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Үшіншіден,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сәбидің </a:t>
            </a:r>
            <a:r>
              <a:rPr lang="kk-KZ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тұла бойы 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таза болып, тазалыққа бойы үйренеді</a:t>
            </a:r>
            <a:r>
              <a:rPr lang="kk-KZ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spcAft>
                <a:spcPts val="0"/>
              </a:spcAft>
            </a:pPr>
            <a:r>
              <a:rPr lang="kk-KZ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Төртіншіден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бесік белгілі бір ритммен ғана тербетіледі. Баланың жүйкесі бір жүйе, тәртіпке түседі</a:t>
            </a:r>
            <a:endParaRPr lang="kk-KZ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r>
              <a:rPr lang="kk-KZ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Бесіншіден, бесік 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жырын тыңдаған баланың қанына ұлттық қасиет дариды.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kk-KZ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Бұлар 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бесіктің толып жатқан пайдасының бір парасы ғана. Бесікті пайдаланбау арқылы қаншама ұлттық дәстүрімізден айырылып жатырмыз. «Бесікке салу</a:t>
            </a:r>
            <a:r>
              <a:rPr lang="kk-KZ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 тағы 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 басқа салт-дәстүрлер, жол-жорағылар жоғалды. Заңғар жазушы Мұхтар Әуезов «Ел болам десең, бесігіңді түзе!» дегенді тегін айтпаған шығар.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08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8669" y="673185"/>
            <a:ext cx="10958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1-тапсырма.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Мәтінде көтерілген мәселені анықтап, кестені толтырыңыздар.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789603922"/>
              </p:ext>
            </p:extLst>
          </p:nvPr>
        </p:nvGraphicFramePr>
        <p:xfrm>
          <a:off x="982639" y="1134850"/>
          <a:ext cx="1027676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673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4656" y="519654"/>
            <a:ext cx="2690366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тексер!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71749" y="519654"/>
            <a:ext cx="69057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1. Мәтінде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көтерілген мәселені анықтайды.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2. Мәселенің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туындау себептерін анықтайды.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3. Мәселені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шешудің жолдарын табады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4. 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Мәселені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шешудің қоғам үшін пайдалы тұстарын көрсетеді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482745"/>
              </p:ext>
            </p:extLst>
          </p:nvPr>
        </p:nvGraphicFramePr>
        <p:xfrm>
          <a:off x="696036" y="1996982"/>
          <a:ext cx="10822674" cy="43081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0775"/>
                <a:gridCol w="9171899"/>
              </a:tblGrid>
              <a:tr h="931003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kk-KZ" sz="24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kk-KZ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24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Бесікті пайдаланбау арқылы қаншама ұлттық дәстүрімізден айырылып жатырмыз. 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074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kk-KZ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kk-KZ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идея</a:t>
                      </a:r>
                      <a:endParaRPr lang="ru-RU" sz="24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«Ел болам десең, бесігіңді түзе!» 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3159"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kk-KZ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lvl="0" algn="ctr"/>
                      <a:r>
                        <a:rPr lang="kk-KZ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сұрақ</a:t>
                      </a:r>
                      <a:endParaRPr lang="ru-RU" sz="24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Жүздеген  ғасыр сынақтан өткен бесікті пайдасыз деп кім айтады? </a:t>
                      </a:r>
                      <a:endParaRPr lang="ru-RU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4389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kk-KZ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kk-KZ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іс-әрекет жоспар</a:t>
                      </a:r>
                      <a:endParaRPr lang="ru-RU" sz="24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1.Заманауи бесік түрлерін қолдану.</a:t>
                      </a:r>
                    </a:p>
                    <a:p>
                      <a:r>
                        <a:rPr lang="kk-KZ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2.Медицина</a:t>
                      </a:r>
                      <a:r>
                        <a:rPr lang="kk-KZ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саласына</a:t>
                      </a:r>
                      <a:r>
                        <a:rPr lang="kk-KZ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бесікке бөлеудегі бала денсаулығына байланысты ақпараттарды енгізу.</a:t>
                      </a:r>
                    </a:p>
                    <a:p>
                      <a:r>
                        <a:rPr lang="kk-KZ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3.Мектептерде</a:t>
                      </a:r>
                      <a:r>
                        <a:rPr lang="kk-KZ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салт-дәстүрлерге</a:t>
                      </a:r>
                      <a:r>
                        <a:rPr lang="kk-KZ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үйрету сабақтарын өткізу.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280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3460</TotalTime>
  <Words>805</Words>
  <Application>Microsoft Office PowerPoint</Application>
  <PresentationFormat>Широкоэкранный</PresentationFormat>
  <Paragraphs>114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Garamond</vt:lpstr>
      <vt:lpstr>Open Sans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ПК6</cp:lastModifiedBy>
  <cp:revision>161</cp:revision>
  <dcterms:created xsi:type="dcterms:W3CDTF">2020-03-23T04:56:31Z</dcterms:created>
  <dcterms:modified xsi:type="dcterms:W3CDTF">2020-07-28T16:31:36Z</dcterms:modified>
</cp:coreProperties>
</file>