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4" r:id="rId3"/>
    <p:sldId id="265" r:id="rId4"/>
    <p:sldId id="275" r:id="rId5"/>
    <p:sldId id="287" r:id="rId6"/>
    <p:sldId id="266" r:id="rId7"/>
    <p:sldId id="276" r:id="rId8"/>
    <p:sldId id="267" r:id="rId9"/>
    <p:sldId id="283" r:id="rId10"/>
    <p:sldId id="286" r:id="rId11"/>
    <p:sldId id="270" r:id="rId12"/>
    <p:sldId id="278" r:id="rId13"/>
    <p:sldId id="279" r:id="rId14"/>
    <p:sldId id="282" r:id="rId15"/>
    <p:sldId id="285" r:id="rId16"/>
    <p:sldId id="260" r:id="rId17"/>
    <p:sldId id="274" r:id="rId18"/>
  </p:sldIdLst>
  <p:sldSz cx="9144000" cy="6858000" type="screen4x3"/>
  <p:notesSz cx="6858000" cy="9144000"/>
  <p:custDataLst>
    <p:tags r:id="rId2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9F3"/>
    <a:srgbClr val="3399FF"/>
    <a:srgbClr val="B7E0FF"/>
    <a:srgbClr val="666699"/>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4583" autoAdjust="0"/>
  </p:normalViewPr>
  <p:slideViewPr>
    <p:cSldViewPr>
      <p:cViewPr varScale="1">
        <p:scale>
          <a:sx n="62" d="100"/>
          <a:sy n="62" d="100"/>
        </p:scale>
        <p:origin x="98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61157-E12A-42BA-86F1-CD74E4E42F4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49ECCE40-4203-45A8-87A4-EFBEA01C5774}">
      <dgm:prSet phldrT="[Текст]" custT="1"/>
      <dgm:spPr>
        <a:solidFill>
          <a:schemeClr val="bg1">
            <a:lumMod val="75000"/>
          </a:schemeClr>
        </a:solidFill>
      </dgm:spPr>
      <dgm:t>
        <a:bodyPr/>
        <a:lstStyle/>
        <a:p>
          <a:r>
            <a:rPr lang="kk-KZ" sz="2000" b="1" dirty="0" smtClean="0">
              <a:solidFill>
                <a:schemeClr val="tx1"/>
              </a:solidFill>
              <a:latin typeface="Times New Roman" panose="02020603050405020304" pitchFamily="18" charset="0"/>
              <a:cs typeface="Times New Roman" panose="02020603050405020304" pitchFamily="18" charset="0"/>
            </a:rPr>
            <a:t>Сабақты етістік</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74D0E505-6F80-43E7-96D0-0D2C924AC7C8}" type="parTrans" cxnId="{45D2E8F7-B1ED-4B66-8D52-FD767325CD3F}">
      <dgm:prSet/>
      <dgm:spPr/>
      <dgm:t>
        <a:bodyPr/>
        <a:lstStyle/>
        <a:p>
          <a:endParaRPr lang="ru-RU"/>
        </a:p>
      </dgm:t>
    </dgm:pt>
    <dgm:pt modelId="{51252BC4-D337-4974-84D4-87F32B73E39C}" type="sibTrans" cxnId="{45D2E8F7-B1ED-4B66-8D52-FD767325CD3F}">
      <dgm:prSet/>
      <dgm:spPr/>
      <dgm:t>
        <a:bodyPr/>
        <a:lstStyle/>
        <a:p>
          <a:endParaRPr lang="ru-RU"/>
        </a:p>
      </dgm:t>
    </dgm:pt>
    <dgm:pt modelId="{001D1CB0-AF8E-4EFC-9092-AFEF6D4ED516}">
      <dgm:prSet phldrT="[Текст]" custT="1"/>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  Жарды, киді,созды, берді</a:t>
          </a:r>
          <a:endParaRPr lang="ru-RU" sz="2000" dirty="0">
            <a:solidFill>
              <a:schemeClr val="tx1"/>
            </a:solidFill>
            <a:latin typeface="Times New Roman" panose="02020603050405020304" pitchFamily="18" charset="0"/>
            <a:cs typeface="Times New Roman" panose="02020603050405020304" pitchFamily="18" charset="0"/>
          </a:endParaRPr>
        </a:p>
      </dgm:t>
    </dgm:pt>
    <dgm:pt modelId="{F7606F2F-B579-4DBC-BFE7-D0AAE056985C}" type="parTrans" cxnId="{1FBE0AB5-0E1B-4F55-9020-7E7BEA7CE198}">
      <dgm:prSet/>
      <dgm:spPr/>
      <dgm:t>
        <a:bodyPr/>
        <a:lstStyle/>
        <a:p>
          <a:endParaRPr lang="ru-RU"/>
        </a:p>
      </dgm:t>
    </dgm:pt>
    <dgm:pt modelId="{3FD22662-FB84-4071-8CD8-EDCFD512FAE3}" type="sibTrans" cxnId="{1FBE0AB5-0E1B-4F55-9020-7E7BEA7CE198}">
      <dgm:prSet/>
      <dgm:spPr/>
      <dgm:t>
        <a:bodyPr/>
        <a:lstStyle/>
        <a:p>
          <a:endParaRPr lang="ru-RU"/>
        </a:p>
      </dgm:t>
    </dgm:pt>
    <dgm:pt modelId="{D50FB77C-070F-4CE0-8928-A0206E16D560}">
      <dgm:prSet phldrT="[Текст]" custT="1"/>
      <dgm:spPr>
        <a:solidFill>
          <a:schemeClr val="bg1">
            <a:lumMod val="75000"/>
          </a:schemeClr>
        </a:solidFill>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Өздік, ырықсыз етіс </a:t>
          </a:r>
          <a:endParaRPr lang="ru-RU" sz="2000" dirty="0">
            <a:solidFill>
              <a:schemeClr val="tx1"/>
            </a:solidFill>
            <a:latin typeface="Times New Roman" panose="02020603050405020304" pitchFamily="18" charset="0"/>
            <a:cs typeface="Times New Roman" panose="02020603050405020304" pitchFamily="18" charset="0"/>
          </a:endParaRPr>
        </a:p>
      </dgm:t>
    </dgm:pt>
    <dgm:pt modelId="{B86B454B-6615-4FFA-8975-9B66480AA76E}" type="parTrans" cxnId="{2411079F-0DDA-44DA-B189-69D228A160E9}">
      <dgm:prSet/>
      <dgm:spPr/>
      <dgm:t>
        <a:bodyPr/>
        <a:lstStyle/>
        <a:p>
          <a:endParaRPr lang="ru-RU"/>
        </a:p>
      </dgm:t>
    </dgm:pt>
    <dgm:pt modelId="{0B602E08-F2AD-47B9-92A3-314D47FB021B}" type="sibTrans" cxnId="{2411079F-0DDA-44DA-B189-69D228A160E9}">
      <dgm:prSet/>
      <dgm:spPr/>
      <dgm:t>
        <a:bodyPr/>
        <a:lstStyle/>
        <a:p>
          <a:endParaRPr lang="ru-RU"/>
        </a:p>
      </dgm:t>
    </dgm:pt>
    <dgm:pt modelId="{A7BA3776-D880-4773-8DFF-5D147C175EC6}">
      <dgm:prSet phldrT="[Текст]"/>
      <dgm:spPr/>
      <dgm:t>
        <a:bodyPr/>
        <a:lstStyle/>
        <a:p>
          <a:endParaRPr lang="ru-RU" dirty="0"/>
        </a:p>
      </dgm:t>
    </dgm:pt>
    <dgm:pt modelId="{08FF5910-AF3D-462B-B9A3-EBB7AEB4DA46}" type="parTrans" cxnId="{CBC51623-D256-4BDC-A2F0-AC580B3C9088}">
      <dgm:prSet/>
      <dgm:spPr/>
      <dgm:t>
        <a:bodyPr/>
        <a:lstStyle/>
        <a:p>
          <a:endParaRPr lang="ru-RU"/>
        </a:p>
      </dgm:t>
    </dgm:pt>
    <dgm:pt modelId="{D7FFE51F-9FE1-4585-9BA2-DB1887D1BB97}" type="sibTrans" cxnId="{CBC51623-D256-4BDC-A2F0-AC580B3C9088}">
      <dgm:prSet/>
      <dgm:spPr/>
      <dgm:t>
        <a:bodyPr/>
        <a:lstStyle/>
        <a:p>
          <a:endParaRPr lang="ru-RU"/>
        </a:p>
      </dgm:t>
    </dgm:pt>
    <dgm:pt modelId="{F63A14CF-58FE-418C-BD68-5ADC253D3A98}">
      <dgm:prSet phldrT="[Текст]" custT="1"/>
      <dgm:spPr>
        <a:solidFill>
          <a:schemeClr val="bg1">
            <a:lumMod val="75000"/>
          </a:schemeClr>
        </a:solidFill>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Салт етістік</a:t>
          </a:r>
          <a:endParaRPr lang="ru-RU" sz="2000" dirty="0">
            <a:solidFill>
              <a:schemeClr val="tx1"/>
            </a:solidFill>
            <a:latin typeface="Times New Roman" panose="02020603050405020304" pitchFamily="18" charset="0"/>
            <a:cs typeface="Times New Roman" panose="02020603050405020304" pitchFamily="18" charset="0"/>
          </a:endParaRPr>
        </a:p>
      </dgm:t>
    </dgm:pt>
    <dgm:pt modelId="{9B09D3C2-0693-4AF7-BE6F-B8E657C4F4C7}" type="parTrans" cxnId="{D68919C6-DC17-485C-B0D0-101A0C439401}">
      <dgm:prSet/>
      <dgm:spPr/>
      <dgm:t>
        <a:bodyPr/>
        <a:lstStyle/>
        <a:p>
          <a:endParaRPr lang="ru-RU"/>
        </a:p>
      </dgm:t>
    </dgm:pt>
    <dgm:pt modelId="{88F86515-F333-46EE-9E58-99AA5CB4E00C}" type="sibTrans" cxnId="{D68919C6-DC17-485C-B0D0-101A0C439401}">
      <dgm:prSet/>
      <dgm:spPr/>
      <dgm:t>
        <a:bodyPr/>
        <a:lstStyle/>
        <a:p>
          <a:endParaRPr lang="ru-RU"/>
        </a:p>
      </dgm:t>
    </dgm:pt>
    <dgm:pt modelId="{E5A767C2-1CC0-41B2-8482-035EEE9712AB}">
      <dgm:prSet phldrT="[Текст]" custT="1"/>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  Жарылды, киінді, созылды, берілді</a:t>
          </a:r>
          <a:endParaRPr lang="ru-RU" sz="2000" dirty="0">
            <a:solidFill>
              <a:schemeClr val="tx1"/>
            </a:solidFill>
            <a:latin typeface="Times New Roman" panose="02020603050405020304" pitchFamily="18" charset="0"/>
            <a:cs typeface="Times New Roman" panose="02020603050405020304" pitchFamily="18" charset="0"/>
          </a:endParaRPr>
        </a:p>
      </dgm:t>
    </dgm:pt>
    <dgm:pt modelId="{0AD8273D-F888-4078-8577-299266A73F9B}" type="parTrans" cxnId="{0DEFDB98-8955-47AF-BB84-B124DF4FD889}">
      <dgm:prSet/>
      <dgm:spPr/>
      <dgm:t>
        <a:bodyPr/>
        <a:lstStyle/>
        <a:p>
          <a:endParaRPr lang="ru-RU"/>
        </a:p>
      </dgm:t>
    </dgm:pt>
    <dgm:pt modelId="{DD85B6BD-1D91-4576-8822-F2C88755A741}" type="sibTrans" cxnId="{0DEFDB98-8955-47AF-BB84-B124DF4FD889}">
      <dgm:prSet/>
      <dgm:spPr/>
      <dgm:t>
        <a:bodyPr/>
        <a:lstStyle/>
        <a:p>
          <a:endParaRPr lang="ru-RU"/>
        </a:p>
      </dgm:t>
    </dgm:pt>
    <dgm:pt modelId="{50C7140F-13A6-49AB-9CF2-33C1A03FB2CB}" type="pres">
      <dgm:prSet presAssocID="{8A361157-E12A-42BA-86F1-CD74E4E42F47}" presName="Name0" presStyleCnt="0">
        <dgm:presLayoutVars>
          <dgm:dir/>
          <dgm:animLvl val="lvl"/>
          <dgm:resizeHandles val="exact"/>
        </dgm:presLayoutVars>
      </dgm:prSet>
      <dgm:spPr/>
      <dgm:t>
        <a:bodyPr/>
        <a:lstStyle/>
        <a:p>
          <a:endParaRPr lang="ru-RU"/>
        </a:p>
      </dgm:t>
    </dgm:pt>
    <dgm:pt modelId="{612A7F97-2782-418C-8878-73418F9ACCA4}" type="pres">
      <dgm:prSet presAssocID="{49ECCE40-4203-45A8-87A4-EFBEA01C5774}" presName="compositeNode" presStyleCnt="0">
        <dgm:presLayoutVars>
          <dgm:bulletEnabled val="1"/>
        </dgm:presLayoutVars>
      </dgm:prSet>
      <dgm:spPr/>
    </dgm:pt>
    <dgm:pt modelId="{2BD725DD-F1FD-41FD-8CB2-3D631C33C02E}" type="pres">
      <dgm:prSet presAssocID="{49ECCE40-4203-45A8-87A4-EFBEA01C5774}" presName="bgRect" presStyleLbl="node1" presStyleIdx="0" presStyleCnt="3"/>
      <dgm:spPr/>
      <dgm:t>
        <a:bodyPr/>
        <a:lstStyle/>
        <a:p>
          <a:endParaRPr lang="ru-RU"/>
        </a:p>
      </dgm:t>
    </dgm:pt>
    <dgm:pt modelId="{A7F12708-E430-4306-A959-4278FB8A5A4A}" type="pres">
      <dgm:prSet presAssocID="{49ECCE40-4203-45A8-87A4-EFBEA01C5774}" presName="parentNode" presStyleLbl="node1" presStyleIdx="0" presStyleCnt="3">
        <dgm:presLayoutVars>
          <dgm:chMax val="0"/>
          <dgm:bulletEnabled val="1"/>
        </dgm:presLayoutVars>
      </dgm:prSet>
      <dgm:spPr/>
      <dgm:t>
        <a:bodyPr/>
        <a:lstStyle/>
        <a:p>
          <a:endParaRPr lang="ru-RU"/>
        </a:p>
      </dgm:t>
    </dgm:pt>
    <dgm:pt modelId="{E5E534A1-C911-4A5E-A1A0-14EB986C6D3E}" type="pres">
      <dgm:prSet presAssocID="{49ECCE40-4203-45A8-87A4-EFBEA01C5774}" presName="childNode" presStyleLbl="node1" presStyleIdx="0" presStyleCnt="3">
        <dgm:presLayoutVars>
          <dgm:bulletEnabled val="1"/>
        </dgm:presLayoutVars>
      </dgm:prSet>
      <dgm:spPr/>
      <dgm:t>
        <a:bodyPr/>
        <a:lstStyle/>
        <a:p>
          <a:endParaRPr lang="ru-RU"/>
        </a:p>
      </dgm:t>
    </dgm:pt>
    <dgm:pt modelId="{6410857F-161B-4A69-A94F-09A2CEC4D583}" type="pres">
      <dgm:prSet presAssocID="{51252BC4-D337-4974-84D4-87F32B73E39C}" presName="hSp" presStyleCnt="0"/>
      <dgm:spPr/>
    </dgm:pt>
    <dgm:pt modelId="{45A3774D-EC98-4E79-BA39-170B5CC63AAB}" type="pres">
      <dgm:prSet presAssocID="{51252BC4-D337-4974-84D4-87F32B73E39C}" presName="vProcSp" presStyleCnt="0"/>
      <dgm:spPr/>
    </dgm:pt>
    <dgm:pt modelId="{E8D65197-E961-49DB-AB6B-F1E5BB5162CE}" type="pres">
      <dgm:prSet presAssocID="{51252BC4-D337-4974-84D4-87F32B73E39C}" presName="vSp1" presStyleCnt="0"/>
      <dgm:spPr/>
    </dgm:pt>
    <dgm:pt modelId="{19AF8DB4-C437-4A4F-BAC7-DBABCB1329C8}" type="pres">
      <dgm:prSet presAssocID="{51252BC4-D337-4974-84D4-87F32B73E39C}" presName="simulatedConn" presStyleLbl="solidFgAcc1" presStyleIdx="0" presStyleCnt="2"/>
      <dgm:spPr>
        <a:solidFill>
          <a:srgbClr val="C00000"/>
        </a:solidFill>
      </dgm:spPr>
    </dgm:pt>
    <dgm:pt modelId="{93906019-A24B-479E-82AB-63A9AC36CE07}" type="pres">
      <dgm:prSet presAssocID="{51252BC4-D337-4974-84D4-87F32B73E39C}" presName="vSp2" presStyleCnt="0"/>
      <dgm:spPr/>
    </dgm:pt>
    <dgm:pt modelId="{DED15C2B-F714-4D1D-86A9-06854CB3F7E5}" type="pres">
      <dgm:prSet presAssocID="{51252BC4-D337-4974-84D4-87F32B73E39C}" presName="sibTrans" presStyleCnt="0"/>
      <dgm:spPr/>
    </dgm:pt>
    <dgm:pt modelId="{5B3F19AE-BFE5-4F14-86F0-E208E98C39DB}" type="pres">
      <dgm:prSet presAssocID="{D50FB77C-070F-4CE0-8928-A0206E16D560}" presName="compositeNode" presStyleCnt="0">
        <dgm:presLayoutVars>
          <dgm:bulletEnabled val="1"/>
        </dgm:presLayoutVars>
      </dgm:prSet>
      <dgm:spPr/>
    </dgm:pt>
    <dgm:pt modelId="{15AB8402-1FBA-42FC-8175-8E52CEE03356}" type="pres">
      <dgm:prSet presAssocID="{D50FB77C-070F-4CE0-8928-A0206E16D560}" presName="bgRect" presStyleLbl="node1" presStyleIdx="1" presStyleCnt="3" custScaleX="55894" custLinFactNeighborX="2355" custLinFactNeighborY="1431"/>
      <dgm:spPr/>
      <dgm:t>
        <a:bodyPr/>
        <a:lstStyle/>
        <a:p>
          <a:endParaRPr lang="ru-RU"/>
        </a:p>
      </dgm:t>
    </dgm:pt>
    <dgm:pt modelId="{2320D613-EE60-4DB3-9735-CB1DD8B14143}" type="pres">
      <dgm:prSet presAssocID="{D50FB77C-070F-4CE0-8928-A0206E16D560}" presName="parentNode" presStyleLbl="node1" presStyleIdx="1" presStyleCnt="3">
        <dgm:presLayoutVars>
          <dgm:chMax val="0"/>
          <dgm:bulletEnabled val="1"/>
        </dgm:presLayoutVars>
      </dgm:prSet>
      <dgm:spPr/>
      <dgm:t>
        <a:bodyPr/>
        <a:lstStyle/>
        <a:p>
          <a:endParaRPr lang="ru-RU"/>
        </a:p>
      </dgm:t>
    </dgm:pt>
    <dgm:pt modelId="{4386BF09-C602-4AFD-B49B-6E6D16017178}" type="pres">
      <dgm:prSet presAssocID="{D50FB77C-070F-4CE0-8928-A0206E16D560}" presName="childNode" presStyleLbl="node1" presStyleIdx="1" presStyleCnt="3">
        <dgm:presLayoutVars>
          <dgm:bulletEnabled val="1"/>
        </dgm:presLayoutVars>
      </dgm:prSet>
      <dgm:spPr/>
      <dgm:t>
        <a:bodyPr/>
        <a:lstStyle/>
        <a:p>
          <a:endParaRPr lang="ru-RU"/>
        </a:p>
      </dgm:t>
    </dgm:pt>
    <dgm:pt modelId="{A850D2F2-6D26-4C2D-847F-092ECBA9925F}" type="pres">
      <dgm:prSet presAssocID="{0B602E08-F2AD-47B9-92A3-314D47FB021B}" presName="hSp" presStyleCnt="0"/>
      <dgm:spPr/>
    </dgm:pt>
    <dgm:pt modelId="{4F6AF016-E66E-4808-9E60-D1E0865E60A9}" type="pres">
      <dgm:prSet presAssocID="{0B602E08-F2AD-47B9-92A3-314D47FB021B}" presName="vProcSp" presStyleCnt="0"/>
      <dgm:spPr/>
    </dgm:pt>
    <dgm:pt modelId="{43F79BDD-F014-4047-9BB1-03662C0F2475}" type="pres">
      <dgm:prSet presAssocID="{0B602E08-F2AD-47B9-92A3-314D47FB021B}" presName="vSp1" presStyleCnt="0"/>
      <dgm:spPr/>
    </dgm:pt>
    <dgm:pt modelId="{9B91B999-F77A-48E2-AACE-B08F67281068}" type="pres">
      <dgm:prSet presAssocID="{0B602E08-F2AD-47B9-92A3-314D47FB021B}" presName="simulatedConn" presStyleLbl="solidFgAcc1" presStyleIdx="1" presStyleCnt="2"/>
      <dgm:spPr>
        <a:solidFill>
          <a:srgbClr val="C00000"/>
        </a:solidFill>
      </dgm:spPr>
    </dgm:pt>
    <dgm:pt modelId="{228B419D-605F-4120-B8EB-760174A7390B}" type="pres">
      <dgm:prSet presAssocID="{0B602E08-F2AD-47B9-92A3-314D47FB021B}" presName="vSp2" presStyleCnt="0"/>
      <dgm:spPr/>
    </dgm:pt>
    <dgm:pt modelId="{35D90A2A-5325-40E6-89CE-07A433C0AE97}" type="pres">
      <dgm:prSet presAssocID="{0B602E08-F2AD-47B9-92A3-314D47FB021B}" presName="sibTrans" presStyleCnt="0"/>
      <dgm:spPr/>
    </dgm:pt>
    <dgm:pt modelId="{98F7527F-A843-4E02-A164-826D22434FE3}" type="pres">
      <dgm:prSet presAssocID="{F63A14CF-58FE-418C-BD68-5ADC253D3A98}" presName="compositeNode" presStyleCnt="0">
        <dgm:presLayoutVars>
          <dgm:bulletEnabled val="1"/>
        </dgm:presLayoutVars>
      </dgm:prSet>
      <dgm:spPr/>
    </dgm:pt>
    <dgm:pt modelId="{A7C7BCEF-4535-4AAA-A68C-F519B6777585}" type="pres">
      <dgm:prSet presAssocID="{F63A14CF-58FE-418C-BD68-5ADC253D3A98}" presName="bgRect" presStyleLbl="node1" presStyleIdx="2" presStyleCnt="3" custLinFactNeighborX="883"/>
      <dgm:spPr/>
      <dgm:t>
        <a:bodyPr/>
        <a:lstStyle/>
        <a:p>
          <a:endParaRPr lang="ru-RU"/>
        </a:p>
      </dgm:t>
    </dgm:pt>
    <dgm:pt modelId="{05416CC9-2281-4F50-A047-586732FAB12D}" type="pres">
      <dgm:prSet presAssocID="{F63A14CF-58FE-418C-BD68-5ADC253D3A98}" presName="parentNode" presStyleLbl="node1" presStyleIdx="2" presStyleCnt="3">
        <dgm:presLayoutVars>
          <dgm:chMax val="0"/>
          <dgm:bulletEnabled val="1"/>
        </dgm:presLayoutVars>
      </dgm:prSet>
      <dgm:spPr/>
      <dgm:t>
        <a:bodyPr/>
        <a:lstStyle/>
        <a:p>
          <a:endParaRPr lang="ru-RU"/>
        </a:p>
      </dgm:t>
    </dgm:pt>
    <dgm:pt modelId="{27E00BA7-1B05-424E-8858-69E3B7F27A06}" type="pres">
      <dgm:prSet presAssocID="{F63A14CF-58FE-418C-BD68-5ADC253D3A98}" presName="childNode" presStyleLbl="node1" presStyleIdx="2" presStyleCnt="3">
        <dgm:presLayoutVars>
          <dgm:bulletEnabled val="1"/>
        </dgm:presLayoutVars>
      </dgm:prSet>
      <dgm:spPr/>
      <dgm:t>
        <a:bodyPr/>
        <a:lstStyle/>
        <a:p>
          <a:endParaRPr lang="ru-RU"/>
        </a:p>
      </dgm:t>
    </dgm:pt>
  </dgm:ptLst>
  <dgm:cxnLst>
    <dgm:cxn modelId="{1F6B1333-D324-4BF1-B3B0-AC6FC84F02A1}" type="presOf" srcId="{F63A14CF-58FE-418C-BD68-5ADC253D3A98}" destId="{05416CC9-2281-4F50-A047-586732FAB12D}" srcOrd="1" destOrd="0" presId="urn:microsoft.com/office/officeart/2005/8/layout/hProcess7"/>
    <dgm:cxn modelId="{845567A9-CFE0-4CF7-A19A-6042353997DA}" type="presOf" srcId="{D50FB77C-070F-4CE0-8928-A0206E16D560}" destId="{15AB8402-1FBA-42FC-8175-8E52CEE03356}" srcOrd="0" destOrd="0" presId="urn:microsoft.com/office/officeart/2005/8/layout/hProcess7"/>
    <dgm:cxn modelId="{6733E50F-AE65-4612-B528-FB2DD3BBA57D}" type="presOf" srcId="{49ECCE40-4203-45A8-87A4-EFBEA01C5774}" destId="{2BD725DD-F1FD-41FD-8CB2-3D631C33C02E}" srcOrd="0" destOrd="0" presId="urn:microsoft.com/office/officeart/2005/8/layout/hProcess7"/>
    <dgm:cxn modelId="{FD909480-64F7-4AD8-B943-637C2ADB88F4}" type="presOf" srcId="{D50FB77C-070F-4CE0-8928-A0206E16D560}" destId="{2320D613-EE60-4DB3-9735-CB1DD8B14143}" srcOrd="1" destOrd="0" presId="urn:microsoft.com/office/officeart/2005/8/layout/hProcess7"/>
    <dgm:cxn modelId="{45D2E8F7-B1ED-4B66-8D52-FD767325CD3F}" srcId="{8A361157-E12A-42BA-86F1-CD74E4E42F47}" destId="{49ECCE40-4203-45A8-87A4-EFBEA01C5774}" srcOrd="0" destOrd="0" parTransId="{74D0E505-6F80-43E7-96D0-0D2C924AC7C8}" sibTransId="{51252BC4-D337-4974-84D4-87F32B73E39C}"/>
    <dgm:cxn modelId="{5322EFEA-FF39-4660-A77B-9DCB2C5CE2E6}" type="presOf" srcId="{A7BA3776-D880-4773-8DFF-5D147C175EC6}" destId="{4386BF09-C602-4AFD-B49B-6E6D16017178}" srcOrd="0" destOrd="0" presId="urn:microsoft.com/office/officeart/2005/8/layout/hProcess7"/>
    <dgm:cxn modelId="{73016B71-E7B0-4C18-949F-428E84B31A75}" type="presOf" srcId="{001D1CB0-AF8E-4EFC-9092-AFEF6D4ED516}" destId="{E5E534A1-C911-4A5E-A1A0-14EB986C6D3E}" srcOrd="0" destOrd="0" presId="urn:microsoft.com/office/officeart/2005/8/layout/hProcess7"/>
    <dgm:cxn modelId="{128C5F12-78EF-4907-B586-0F74772D88F2}" type="presOf" srcId="{49ECCE40-4203-45A8-87A4-EFBEA01C5774}" destId="{A7F12708-E430-4306-A959-4278FB8A5A4A}" srcOrd="1" destOrd="0" presId="urn:microsoft.com/office/officeart/2005/8/layout/hProcess7"/>
    <dgm:cxn modelId="{A364FF2C-C42C-4D88-844D-F33589C7B99C}" type="presOf" srcId="{E5A767C2-1CC0-41B2-8482-035EEE9712AB}" destId="{27E00BA7-1B05-424E-8858-69E3B7F27A06}" srcOrd="0" destOrd="0" presId="urn:microsoft.com/office/officeart/2005/8/layout/hProcess7"/>
    <dgm:cxn modelId="{0DEFDB98-8955-47AF-BB84-B124DF4FD889}" srcId="{F63A14CF-58FE-418C-BD68-5ADC253D3A98}" destId="{E5A767C2-1CC0-41B2-8482-035EEE9712AB}" srcOrd="0" destOrd="0" parTransId="{0AD8273D-F888-4078-8577-299266A73F9B}" sibTransId="{DD85B6BD-1D91-4576-8822-F2C88755A741}"/>
    <dgm:cxn modelId="{D68919C6-DC17-485C-B0D0-101A0C439401}" srcId="{8A361157-E12A-42BA-86F1-CD74E4E42F47}" destId="{F63A14CF-58FE-418C-BD68-5ADC253D3A98}" srcOrd="2" destOrd="0" parTransId="{9B09D3C2-0693-4AF7-BE6F-B8E657C4F4C7}" sibTransId="{88F86515-F333-46EE-9E58-99AA5CB4E00C}"/>
    <dgm:cxn modelId="{2411079F-0DDA-44DA-B189-69D228A160E9}" srcId="{8A361157-E12A-42BA-86F1-CD74E4E42F47}" destId="{D50FB77C-070F-4CE0-8928-A0206E16D560}" srcOrd="1" destOrd="0" parTransId="{B86B454B-6615-4FFA-8975-9B66480AA76E}" sibTransId="{0B602E08-F2AD-47B9-92A3-314D47FB021B}"/>
    <dgm:cxn modelId="{DA80047E-394F-478E-B723-12165F91EF43}" type="presOf" srcId="{8A361157-E12A-42BA-86F1-CD74E4E42F47}" destId="{50C7140F-13A6-49AB-9CF2-33C1A03FB2CB}" srcOrd="0" destOrd="0" presId="urn:microsoft.com/office/officeart/2005/8/layout/hProcess7"/>
    <dgm:cxn modelId="{C10B4D96-54EB-44F2-98A2-76B8C2E1F951}" type="presOf" srcId="{F63A14CF-58FE-418C-BD68-5ADC253D3A98}" destId="{A7C7BCEF-4535-4AAA-A68C-F519B6777585}" srcOrd="0" destOrd="0" presId="urn:microsoft.com/office/officeart/2005/8/layout/hProcess7"/>
    <dgm:cxn modelId="{1FBE0AB5-0E1B-4F55-9020-7E7BEA7CE198}" srcId="{49ECCE40-4203-45A8-87A4-EFBEA01C5774}" destId="{001D1CB0-AF8E-4EFC-9092-AFEF6D4ED516}" srcOrd="0" destOrd="0" parTransId="{F7606F2F-B579-4DBC-BFE7-D0AAE056985C}" sibTransId="{3FD22662-FB84-4071-8CD8-EDCFD512FAE3}"/>
    <dgm:cxn modelId="{CBC51623-D256-4BDC-A2F0-AC580B3C9088}" srcId="{D50FB77C-070F-4CE0-8928-A0206E16D560}" destId="{A7BA3776-D880-4773-8DFF-5D147C175EC6}" srcOrd="0" destOrd="0" parTransId="{08FF5910-AF3D-462B-B9A3-EBB7AEB4DA46}" sibTransId="{D7FFE51F-9FE1-4585-9BA2-DB1887D1BB97}"/>
    <dgm:cxn modelId="{C1347E8D-293B-47CF-ABA0-271BE4817F33}" type="presParOf" srcId="{50C7140F-13A6-49AB-9CF2-33C1A03FB2CB}" destId="{612A7F97-2782-418C-8878-73418F9ACCA4}" srcOrd="0" destOrd="0" presId="urn:microsoft.com/office/officeart/2005/8/layout/hProcess7"/>
    <dgm:cxn modelId="{4026DB71-B5EC-4D4D-BBA6-2F14C33B7ECC}" type="presParOf" srcId="{612A7F97-2782-418C-8878-73418F9ACCA4}" destId="{2BD725DD-F1FD-41FD-8CB2-3D631C33C02E}" srcOrd="0" destOrd="0" presId="urn:microsoft.com/office/officeart/2005/8/layout/hProcess7"/>
    <dgm:cxn modelId="{6D669CA1-8702-4D73-9AB3-C5D4473B68E6}" type="presParOf" srcId="{612A7F97-2782-418C-8878-73418F9ACCA4}" destId="{A7F12708-E430-4306-A959-4278FB8A5A4A}" srcOrd="1" destOrd="0" presId="urn:microsoft.com/office/officeart/2005/8/layout/hProcess7"/>
    <dgm:cxn modelId="{9C57695D-E311-4544-A211-DF81B1808DDA}" type="presParOf" srcId="{612A7F97-2782-418C-8878-73418F9ACCA4}" destId="{E5E534A1-C911-4A5E-A1A0-14EB986C6D3E}" srcOrd="2" destOrd="0" presId="urn:microsoft.com/office/officeart/2005/8/layout/hProcess7"/>
    <dgm:cxn modelId="{DCCFB085-F964-46CB-9C76-8A201106CBA2}" type="presParOf" srcId="{50C7140F-13A6-49AB-9CF2-33C1A03FB2CB}" destId="{6410857F-161B-4A69-A94F-09A2CEC4D583}" srcOrd="1" destOrd="0" presId="urn:microsoft.com/office/officeart/2005/8/layout/hProcess7"/>
    <dgm:cxn modelId="{3DA93792-A191-4B0E-9708-E128C30B6968}" type="presParOf" srcId="{50C7140F-13A6-49AB-9CF2-33C1A03FB2CB}" destId="{45A3774D-EC98-4E79-BA39-170B5CC63AAB}" srcOrd="2" destOrd="0" presId="urn:microsoft.com/office/officeart/2005/8/layout/hProcess7"/>
    <dgm:cxn modelId="{69A98F7F-1420-474E-8535-1599B4DB5541}" type="presParOf" srcId="{45A3774D-EC98-4E79-BA39-170B5CC63AAB}" destId="{E8D65197-E961-49DB-AB6B-F1E5BB5162CE}" srcOrd="0" destOrd="0" presId="urn:microsoft.com/office/officeart/2005/8/layout/hProcess7"/>
    <dgm:cxn modelId="{BEE6AE48-7650-4389-A498-EB06348E34E2}" type="presParOf" srcId="{45A3774D-EC98-4E79-BA39-170B5CC63AAB}" destId="{19AF8DB4-C437-4A4F-BAC7-DBABCB1329C8}" srcOrd="1" destOrd="0" presId="urn:microsoft.com/office/officeart/2005/8/layout/hProcess7"/>
    <dgm:cxn modelId="{63B25EBF-03D2-4609-B7B2-12D5D0FB92B3}" type="presParOf" srcId="{45A3774D-EC98-4E79-BA39-170B5CC63AAB}" destId="{93906019-A24B-479E-82AB-63A9AC36CE07}" srcOrd="2" destOrd="0" presId="urn:microsoft.com/office/officeart/2005/8/layout/hProcess7"/>
    <dgm:cxn modelId="{7458453B-2218-4B66-92EA-3BE9A5CB8194}" type="presParOf" srcId="{50C7140F-13A6-49AB-9CF2-33C1A03FB2CB}" destId="{DED15C2B-F714-4D1D-86A9-06854CB3F7E5}" srcOrd="3" destOrd="0" presId="urn:microsoft.com/office/officeart/2005/8/layout/hProcess7"/>
    <dgm:cxn modelId="{9865C567-C678-422A-AAF3-0C14C09CDD17}" type="presParOf" srcId="{50C7140F-13A6-49AB-9CF2-33C1A03FB2CB}" destId="{5B3F19AE-BFE5-4F14-86F0-E208E98C39DB}" srcOrd="4" destOrd="0" presId="urn:microsoft.com/office/officeart/2005/8/layout/hProcess7"/>
    <dgm:cxn modelId="{2800BE25-E8ED-465C-ACD7-062BB3E2B482}" type="presParOf" srcId="{5B3F19AE-BFE5-4F14-86F0-E208E98C39DB}" destId="{15AB8402-1FBA-42FC-8175-8E52CEE03356}" srcOrd="0" destOrd="0" presId="urn:microsoft.com/office/officeart/2005/8/layout/hProcess7"/>
    <dgm:cxn modelId="{D8DAA145-311C-4726-8418-3ADC3276866B}" type="presParOf" srcId="{5B3F19AE-BFE5-4F14-86F0-E208E98C39DB}" destId="{2320D613-EE60-4DB3-9735-CB1DD8B14143}" srcOrd="1" destOrd="0" presId="urn:microsoft.com/office/officeart/2005/8/layout/hProcess7"/>
    <dgm:cxn modelId="{50ADB4D9-983D-4B96-B8C2-692F3DD0F828}" type="presParOf" srcId="{5B3F19AE-BFE5-4F14-86F0-E208E98C39DB}" destId="{4386BF09-C602-4AFD-B49B-6E6D16017178}" srcOrd="2" destOrd="0" presId="urn:microsoft.com/office/officeart/2005/8/layout/hProcess7"/>
    <dgm:cxn modelId="{7125ABFF-4E8E-4A06-8991-D1ABE5E5EF3A}" type="presParOf" srcId="{50C7140F-13A6-49AB-9CF2-33C1A03FB2CB}" destId="{A850D2F2-6D26-4C2D-847F-092ECBA9925F}" srcOrd="5" destOrd="0" presId="urn:microsoft.com/office/officeart/2005/8/layout/hProcess7"/>
    <dgm:cxn modelId="{2E91E5CC-5612-4C15-9135-32BEBF463E3A}" type="presParOf" srcId="{50C7140F-13A6-49AB-9CF2-33C1A03FB2CB}" destId="{4F6AF016-E66E-4808-9E60-D1E0865E60A9}" srcOrd="6" destOrd="0" presId="urn:microsoft.com/office/officeart/2005/8/layout/hProcess7"/>
    <dgm:cxn modelId="{182FAAC5-18AD-4F20-9088-310BFF5D9C49}" type="presParOf" srcId="{4F6AF016-E66E-4808-9E60-D1E0865E60A9}" destId="{43F79BDD-F014-4047-9BB1-03662C0F2475}" srcOrd="0" destOrd="0" presId="urn:microsoft.com/office/officeart/2005/8/layout/hProcess7"/>
    <dgm:cxn modelId="{C82523EA-5A32-451E-9952-55DD72DED407}" type="presParOf" srcId="{4F6AF016-E66E-4808-9E60-D1E0865E60A9}" destId="{9B91B999-F77A-48E2-AACE-B08F67281068}" srcOrd="1" destOrd="0" presId="urn:microsoft.com/office/officeart/2005/8/layout/hProcess7"/>
    <dgm:cxn modelId="{F99A4F49-F5CF-456B-BB99-59D0489634D6}" type="presParOf" srcId="{4F6AF016-E66E-4808-9E60-D1E0865E60A9}" destId="{228B419D-605F-4120-B8EB-760174A7390B}" srcOrd="2" destOrd="0" presId="urn:microsoft.com/office/officeart/2005/8/layout/hProcess7"/>
    <dgm:cxn modelId="{374EAFE8-068B-4CD3-9F4B-B7B2532E5A94}" type="presParOf" srcId="{50C7140F-13A6-49AB-9CF2-33C1A03FB2CB}" destId="{35D90A2A-5325-40E6-89CE-07A433C0AE97}" srcOrd="7" destOrd="0" presId="urn:microsoft.com/office/officeart/2005/8/layout/hProcess7"/>
    <dgm:cxn modelId="{84B533CB-EBA9-43EF-8BBF-E50D8C486A2A}" type="presParOf" srcId="{50C7140F-13A6-49AB-9CF2-33C1A03FB2CB}" destId="{98F7527F-A843-4E02-A164-826D22434FE3}" srcOrd="8" destOrd="0" presId="urn:microsoft.com/office/officeart/2005/8/layout/hProcess7"/>
    <dgm:cxn modelId="{0DA32E6B-15D5-4A54-A5FA-CD33D8FE39E8}" type="presParOf" srcId="{98F7527F-A843-4E02-A164-826D22434FE3}" destId="{A7C7BCEF-4535-4AAA-A68C-F519B6777585}" srcOrd="0" destOrd="0" presId="urn:microsoft.com/office/officeart/2005/8/layout/hProcess7"/>
    <dgm:cxn modelId="{D190E401-4D94-46F3-98CA-355630C35931}" type="presParOf" srcId="{98F7527F-A843-4E02-A164-826D22434FE3}" destId="{05416CC9-2281-4F50-A047-586732FAB12D}" srcOrd="1" destOrd="0" presId="urn:microsoft.com/office/officeart/2005/8/layout/hProcess7"/>
    <dgm:cxn modelId="{249F1FFC-F517-49F9-964F-025DEED5656F}" type="presParOf" srcId="{98F7527F-A843-4E02-A164-826D22434FE3}" destId="{27E00BA7-1B05-424E-8858-69E3B7F27A0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61157-E12A-42BA-86F1-CD74E4E42F4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49ECCE40-4203-45A8-87A4-EFBEA01C5774}">
      <dgm:prSet phldrT="[Текст]" custT="1"/>
      <dgm:spPr>
        <a:solidFill>
          <a:schemeClr val="accent3">
            <a:lumMod val="60000"/>
            <a:lumOff val="40000"/>
          </a:schemeClr>
        </a:solidFill>
      </dgm:spPr>
      <dgm:t>
        <a:bodyPr/>
        <a:lstStyle/>
        <a:p>
          <a:r>
            <a:rPr lang="kk-KZ" sz="2000" b="1" dirty="0" smtClean="0">
              <a:solidFill>
                <a:schemeClr val="tx1"/>
              </a:solidFill>
              <a:latin typeface="Times New Roman" panose="02020603050405020304" pitchFamily="18" charset="0"/>
              <a:cs typeface="Times New Roman" panose="02020603050405020304" pitchFamily="18" charset="0"/>
            </a:rPr>
            <a:t>Салт  етістік</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74D0E505-6F80-43E7-96D0-0D2C924AC7C8}" type="parTrans" cxnId="{45D2E8F7-B1ED-4B66-8D52-FD767325CD3F}">
      <dgm:prSet/>
      <dgm:spPr/>
      <dgm:t>
        <a:bodyPr/>
        <a:lstStyle/>
        <a:p>
          <a:endParaRPr lang="ru-RU"/>
        </a:p>
      </dgm:t>
    </dgm:pt>
    <dgm:pt modelId="{51252BC4-D337-4974-84D4-87F32B73E39C}" type="sibTrans" cxnId="{45D2E8F7-B1ED-4B66-8D52-FD767325CD3F}">
      <dgm:prSet/>
      <dgm:spPr/>
      <dgm:t>
        <a:bodyPr/>
        <a:lstStyle/>
        <a:p>
          <a:endParaRPr lang="ru-RU"/>
        </a:p>
      </dgm:t>
    </dgm:pt>
    <dgm:pt modelId="{001D1CB0-AF8E-4EFC-9092-AFEF6D4ED516}">
      <dgm:prSet phldrT="[Текст]"/>
      <dgm:spPr/>
      <dgm:t>
        <a:bodyPr/>
        <a:lstStyle/>
        <a:p>
          <a:endParaRPr lang="ru-RU" dirty="0"/>
        </a:p>
      </dgm:t>
    </dgm:pt>
    <dgm:pt modelId="{F7606F2F-B579-4DBC-BFE7-D0AAE056985C}" type="parTrans" cxnId="{1FBE0AB5-0E1B-4F55-9020-7E7BEA7CE198}">
      <dgm:prSet/>
      <dgm:spPr/>
      <dgm:t>
        <a:bodyPr/>
        <a:lstStyle/>
        <a:p>
          <a:endParaRPr lang="ru-RU"/>
        </a:p>
      </dgm:t>
    </dgm:pt>
    <dgm:pt modelId="{3FD22662-FB84-4071-8CD8-EDCFD512FAE3}" type="sibTrans" cxnId="{1FBE0AB5-0E1B-4F55-9020-7E7BEA7CE198}">
      <dgm:prSet/>
      <dgm:spPr/>
      <dgm:t>
        <a:bodyPr/>
        <a:lstStyle/>
        <a:p>
          <a:endParaRPr lang="ru-RU"/>
        </a:p>
      </dgm:t>
    </dgm:pt>
    <dgm:pt modelId="{D50FB77C-070F-4CE0-8928-A0206E16D560}">
      <dgm:prSet phldrT="[Текст]" custT="1"/>
      <dgm:spPr>
        <a:solidFill>
          <a:schemeClr val="accent2">
            <a:lumMod val="40000"/>
            <a:lumOff val="60000"/>
          </a:schemeClr>
        </a:solidFill>
      </dgm:spPr>
      <dgm:t>
        <a:bodyPr/>
        <a:lstStyle/>
        <a:p>
          <a:r>
            <a:rPr lang="kk-KZ" sz="2000" b="1" dirty="0" smtClean="0">
              <a:solidFill>
                <a:schemeClr val="tx1"/>
              </a:solidFill>
              <a:latin typeface="Times New Roman" panose="02020603050405020304" pitchFamily="18" charset="0"/>
              <a:cs typeface="Times New Roman" panose="02020603050405020304" pitchFamily="18" charset="0"/>
            </a:rPr>
            <a:t>Өзгелік етіс</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B86B454B-6615-4FFA-8975-9B66480AA76E}" type="parTrans" cxnId="{2411079F-0DDA-44DA-B189-69D228A160E9}">
      <dgm:prSet/>
      <dgm:spPr/>
      <dgm:t>
        <a:bodyPr/>
        <a:lstStyle/>
        <a:p>
          <a:endParaRPr lang="ru-RU"/>
        </a:p>
      </dgm:t>
    </dgm:pt>
    <dgm:pt modelId="{0B602E08-F2AD-47B9-92A3-314D47FB021B}" type="sibTrans" cxnId="{2411079F-0DDA-44DA-B189-69D228A160E9}">
      <dgm:prSet/>
      <dgm:spPr/>
      <dgm:t>
        <a:bodyPr/>
        <a:lstStyle/>
        <a:p>
          <a:endParaRPr lang="ru-RU"/>
        </a:p>
      </dgm:t>
    </dgm:pt>
    <dgm:pt modelId="{A7BA3776-D880-4773-8DFF-5D147C175EC6}">
      <dgm:prSet phldrT="[Текст]"/>
      <dgm:spPr/>
      <dgm:t>
        <a:bodyPr/>
        <a:lstStyle/>
        <a:p>
          <a:endParaRPr lang="ru-RU" dirty="0"/>
        </a:p>
      </dgm:t>
    </dgm:pt>
    <dgm:pt modelId="{08FF5910-AF3D-462B-B9A3-EBB7AEB4DA46}" type="parTrans" cxnId="{CBC51623-D256-4BDC-A2F0-AC580B3C9088}">
      <dgm:prSet/>
      <dgm:spPr/>
      <dgm:t>
        <a:bodyPr/>
        <a:lstStyle/>
        <a:p>
          <a:endParaRPr lang="ru-RU"/>
        </a:p>
      </dgm:t>
    </dgm:pt>
    <dgm:pt modelId="{D7FFE51F-9FE1-4585-9BA2-DB1887D1BB97}" type="sibTrans" cxnId="{CBC51623-D256-4BDC-A2F0-AC580B3C9088}">
      <dgm:prSet/>
      <dgm:spPr/>
      <dgm:t>
        <a:bodyPr/>
        <a:lstStyle/>
        <a:p>
          <a:endParaRPr lang="ru-RU"/>
        </a:p>
      </dgm:t>
    </dgm:pt>
    <dgm:pt modelId="{F63A14CF-58FE-418C-BD68-5ADC253D3A98}">
      <dgm:prSet phldrT="[Текст]" custT="1"/>
      <dgm:spPr>
        <a:solidFill>
          <a:schemeClr val="accent3">
            <a:lumMod val="60000"/>
            <a:lumOff val="40000"/>
          </a:schemeClr>
        </a:solidFill>
      </dgm:spPr>
      <dgm:t>
        <a:bodyPr/>
        <a:lstStyle/>
        <a:p>
          <a:r>
            <a:rPr lang="kk-KZ" sz="2000" b="1" dirty="0" smtClean="0">
              <a:solidFill>
                <a:schemeClr val="tx1"/>
              </a:solidFill>
              <a:latin typeface="Times New Roman" panose="02020603050405020304" pitchFamily="18" charset="0"/>
              <a:cs typeface="Times New Roman" panose="02020603050405020304" pitchFamily="18" charset="0"/>
            </a:rPr>
            <a:t>Сабақты етістік</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9B09D3C2-0693-4AF7-BE6F-B8E657C4F4C7}" type="parTrans" cxnId="{D68919C6-DC17-485C-B0D0-101A0C439401}">
      <dgm:prSet/>
      <dgm:spPr/>
      <dgm:t>
        <a:bodyPr/>
        <a:lstStyle/>
        <a:p>
          <a:endParaRPr lang="ru-RU"/>
        </a:p>
      </dgm:t>
    </dgm:pt>
    <dgm:pt modelId="{88F86515-F333-46EE-9E58-99AA5CB4E00C}" type="sibTrans" cxnId="{D68919C6-DC17-485C-B0D0-101A0C439401}">
      <dgm:prSet/>
      <dgm:spPr/>
      <dgm:t>
        <a:bodyPr/>
        <a:lstStyle/>
        <a:p>
          <a:endParaRPr lang="ru-RU"/>
        </a:p>
      </dgm:t>
    </dgm:pt>
    <dgm:pt modelId="{E5A767C2-1CC0-41B2-8482-035EEE9712AB}">
      <dgm:prSet phldrT="[Текст]" custT="1"/>
      <dgm:spPr/>
      <dgm:t>
        <a:bodyPr/>
        <a:lstStyle/>
        <a:p>
          <a:r>
            <a:rPr lang="kk-KZ" sz="2000" dirty="0" smtClean="0">
              <a:solidFill>
                <a:schemeClr val="tx1"/>
              </a:solidFill>
              <a:latin typeface="Times New Roman" panose="02020603050405020304" pitchFamily="18" charset="0"/>
              <a:cs typeface="Times New Roman" panose="02020603050405020304" pitchFamily="18" charset="0"/>
            </a:rPr>
            <a:t>  Өткізді,       сындырды, ұйықтатты </a:t>
          </a:r>
          <a:endParaRPr lang="ru-RU" sz="2000" dirty="0">
            <a:solidFill>
              <a:schemeClr val="tx1"/>
            </a:solidFill>
            <a:latin typeface="Times New Roman" panose="02020603050405020304" pitchFamily="18" charset="0"/>
            <a:cs typeface="Times New Roman" panose="02020603050405020304" pitchFamily="18" charset="0"/>
          </a:endParaRPr>
        </a:p>
      </dgm:t>
    </dgm:pt>
    <dgm:pt modelId="{0AD8273D-F888-4078-8577-299266A73F9B}" type="parTrans" cxnId="{0DEFDB98-8955-47AF-BB84-B124DF4FD889}">
      <dgm:prSet/>
      <dgm:spPr/>
      <dgm:t>
        <a:bodyPr/>
        <a:lstStyle/>
        <a:p>
          <a:endParaRPr lang="ru-RU"/>
        </a:p>
      </dgm:t>
    </dgm:pt>
    <dgm:pt modelId="{DD85B6BD-1D91-4576-8822-F2C88755A741}" type="sibTrans" cxnId="{0DEFDB98-8955-47AF-BB84-B124DF4FD889}">
      <dgm:prSet/>
      <dgm:spPr/>
      <dgm:t>
        <a:bodyPr/>
        <a:lstStyle/>
        <a:p>
          <a:endParaRPr lang="ru-RU"/>
        </a:p>
      </dgm:t>
    </dgm:pt>
    <dgm:pt modelId="{50C7140F-13A6-49AB-9CF2-33C1A03FB2CB}" type="pres">
      <dgm:prSet presAssocID="{8A361157-E12A-42BA-86F1-CD74E4E42F47}" presName="Name0" presStyleCnt="0">
        <dgm:presLayoutVars>
          <dgm:dir/>
          <dgm:animLvl val="lvl"/>
          <dgm:resizeHandles val="exact"/>
        </dgm:presLayoutVars>
      </dgm:prSet>
      <dgm:spPr/>
      <dgm:t>
        <a:bodyPr/>
        <a:lstStyle/>
        <a:p>
          <a:endParaRPr lang="ru-RU"/>
        </a:p>
      </dgm:t>
    </dgm:pt>
    <dgm:pt modelId="{612A7F97-2782-418C-8878-73418F9ACCA4}" type="pres">
      <dgm:prSet presAssocID="{49ECCE40-4203-45A8-87A4-EFBEA01C5774}" presName="compositeNode" presStyleCnt="0">
        <dgm:presLayoutVars>
          <dgm:bulletEnabled val="1"/>
        </dgm:presLayoutVars>
      </dgm:prSet>
      <dgm:spPr/>
    </dgm:pt>
    <dgm:pt modelId="{2BD725DD-F1FD-41FD-8CB2-3D631C33C02E}" type="pres">
      <dgm:prSet presAssocID="{49ECCE40-4203-45A8-87A4-EFBEA01C5774}" presName="bgRect" presStyleLbl="node1" presStyleIdx="0" presStyleCnt="3"/>
      <dgm:spPr/>
      <dgm:t>
        <a:bodyPr/>
        <a:lstStyle/>
        <a:p>
          <a:endParaRPr lang="ru-RU"/>
        </a:p>
      </dgm:t>
    </dgm:pt>
    <dgm:pt modelId="{A7F12708-E430-4306-A959-4278FB8A5A4A}" type="pres">
      <dgm:prSet presAssocID="{49ECCE40-4203-45A8-87A4-EFBEA01C5774}" presName="parentNode" presStyleLbl="node1" presStyleIdx="0" presStyleCnt="3">
        <dgm:presLayoutVars>
          <dgm:chMax val="0"/>
          <dgm:bulletEnabled val="1"/>
        </dgm:presLayoutVars>
      </dgm:prSet>
      <dgm:spPr/>
      <dgm:t>
        <a:bodyPr/>
        <a:lstStyle/>
        <a:p>
          <a:endParaRPr lang="ru-RU"/>
        </a:p>
      </dgm:t>
    </dgm:pt>
    <dgm:pt modelId="{E5E534A1-C911-4A5E-A1A0-14EB986C6D3E}" type="pres">
      <dgm:prSet presAssocID="{49ECCE40-4203-45A8-87A4-EFBEA01C5774}" presName="childNode" presStyleLbl="node1" presStyleIdx="0" presStyleCnt="3">
        <dgm:presLayoutVars>
          <dgm:bulletEnabled val="1"/>
        </dgm:presLayoutVars>
      </dgm:prSet>
      <dgm:spPr/>
      <dgm:t>
        <a:bodyPr/>
        <a:lstStyle/>
        <a:p>
          <a:endParaRPr lang="ru-RU"/>
        </a:p>
      </dgm:t>
    </dgm:pt>
    <dgm:pt modelId="{6410857F-161B-4A69-A94F-09A2CEC4D583}" type="pres">
      <dgm:prSet presAssocID="{51252BC4-D337-4974-84D4-87F32B73E39C}" presName="hSp" presStyleCnt="0"/>
      <dgm:spPr/>
    </dgm:pt>
    <dgm:pt modelId="{45A3774D-EC98-4E79-BA39-170B5CC63AAB}" type="pres">
      <dgm:prSet presAssocID="{51252BC4-D337-4974-84D4-87F32B73E39C}" presName="vProcSp" presStyleCnt="0"/>
      <dgm:spPr/>
    </dgm:pt>
    <dgm:pt modelId="{E8D65197-E961-49DB-AB6B-F1E5BB5162CE}" type="pres">
      <dgm:prSet presAssocID="{51252BC4-D337-4974-84D4-87F32B73E39C}" presName="vSp1" presStyleCnt="0"/>
      <dgm:spPr/>
    </dgm:pt>
    <dgm:pt modelId="{19AF8DB4-C437-4A4F-BAC7-DBABCB1329C8}" type="pres">
      <dgm:prSet presAssocID="{51252BC4-D337-4974-84D4-87F32B73E39C}" presName="simulatedConn" presStyleLbl="solidFgAcc1" presStyleIdx="0" presStyleCnt="2"/>
      <dgm:spPr>
        <a:solidFill>
          <a:srgbClr val="C00000"/>
        </a:solidFill>
      </dgm:spPr>
    </dgm:pt>
    <dgm:pt modelId="{93906019-A24B-479E-82AB-63A9AC36CE07}" type="pres">
      <dgm:prSet presAssocID="{51252BC4-D337-4974-84D4-87F32B73E39C}" presName="vSp2" presStyleCnt="0"/>
      <dgm:spPr/>
    </dgm:pt>
    <dgm:pt modelId="{DED15C2B-F714-4D1D-86A9-06854CB3F7E5}" type="pres">
      <dgm:prSet presAssocID="{51252BC4-D337-4974-84D4-87F32B73E39C}" presName="sibTrans" presStyleCnt="0"/>
      <dgm:spPr/>
    </dgm:pt>
    <dgm:pt modelId="{5B3F19AE-BFE5-4F14-86F0-E208E98C39DB}" type="pres">
      <dgm:prSet presAssocID="{D50FB77C-070F-4CE0-8928-A0206E16D560}" presName="compositeNode" presStyleCnt="0">
        <dgm:presLayoutVars>
          <dgm:bulletEnabled val="1"/>
        </dgm:presLayoutVars>
      </dgm:prSet>
      <dgm:spPr/>
    </dgm:pt>
    <dgm:pt modelId="{15AB8402-1FBA-42FC-8175-8E52CEE03356}" type="pres">
      <dgm:prSet presAssocID="{D50FB77C-070F-4CE0-8928-A0206E16D560}" presName="bgRect" presStyleLbl="node1" presStyleIdx="1" presStyleCnt="3" custScaleX="44738"/>
      <dgm:spPr/>
      <dgm:t>
        <a:bodyPr/>
        <a:lstStyle/>
        <a:p>
          <a:endParaRPr lang="ru-RU"/>
        </a:p>
      </dgm:t>
    </dgm:pt>
    <dgm:pt modelId="{2320D613-EE60-4DB3-9735-CB1DD8B14143}" type="pres">
      <dgm:prSet presAssocID="{D50FB77C-070F-4CE0-8928-A0206E16D560}" presName="parentNode" presStyleLbl="node1" presStyleIdx="1" presStyleCnt="3">
        <dgm:presLayoutVars>
          <dgm:chMax val="0"/>
          <dgm:bulletEnabled val="1"/>
        </dgm:presLayoutVars>
      </dgm:prSet>
      <dgm:spPr/>
      <dgm:t>
        <a:bodyPr/>
        <a:lstStyle/>
        <a:p>
          <a:endParaRPr lang="ru-RU"/>
        </a:p>
      </dgm:t>
    </dgm:pt>
    <dgm:pt modelId="{4386BF09-C602-4AFD-B49B-6E6D16017178}" type="pres">
      <dgm:prSet presAssocID="{D50FB77C-070F-4CE0-8928-A0206E16D560}" presName="childNode" presStyleLbl="node1" presStyleIdx="1" presStyleCnt="3">
        <dgm:presLayoutVars>
          <dgm:bulletEnabled val="1"/>
        </dgm:presLayoutVars>
      </dgm:prSet>
      <dgm:spPr/>
      <dgm:t>
        <a:bodyPr/>
        <a:lstStyle/>
        <a:p>
          <a:endParaRPr lang="ru-RU"/>
        </a:p>
      </dgm:t>
    </dgm:pt>
    <dgm:pt modelId="{A850D2F2-6D26-4C2D-847F-092ECBA9925F}" type="pres">
      <dgm:prSet presAssocID="{0B602E08-F2AD-47B9-92A3-314D47FB021B}" presName="hSp" presStyleCnt="0"/>
      <dgm:spPr/>
    </dgm:pt>
    <dgm:pt modelId="{4F6AF016-E66E-4808-9E60-D1E0865E60A9}" type="pres">
      <dgm:prSet presAssocID="{0B602E08-F2AD-47B9-92A3-314D47FB021B}" presName="vProcSp" presStyleCnt="0"/>
      <dgm:spPr/>
    </dgm:pt>
    <dgm:pt modelId="{43F79BDD-F014-4047-9BB1-03662C0F2475}" type="pres">
      <dgm:prSet presAssocID="{0B602E08-F2AD-47B9-92A3-314D47FB021B}" presName="vSp1" presStyleCnt="0"/>
      <dgm:spPr/>
    </dgm:pt>
    <dgm:pt modelId="{9B91B999-F77A-48E2-AACE-B08F67281068}" type="pres">
      <dgm:prSet presAssocID="{0B602E08-F2AD-47B9-92A3-314D47FB021B}" presName="simulatedConn" presStyleLbl="solidFgAcc1" presStyleIdx="1" presStyleCnt="2"/>
      <dgm:spPr>
        <a:solidFill>
          <a:srgbClr val="C00000"/>
        </a:solidFill>
      </dgm:spPr>
    </dgm:pt>
    <dgm:pt modelId="{228B419D-605F-4120-B8EB-760174A7390B}" type="pres">
      <dgm:prSet presAssocID="{0B602E08-F2AD-47B9-92A3-314D47FB021B}" presName="vSp2" presStyleCnt="0"/>
      <dgm:spPr/>
    </dgm:pt>
    <dgm:pt modelId="{35D90A2A-5325-40E6-89CE-07A433C0AE97}" type="pres">
      <dgm:prSet presAssocID="{0B602E08-F2AD-47B9-92A3-314D47FB021B}" presName="sibTrans" presStyleCnt="0"/>
      <dgm:spPr/>
    </dgm:pt>
    <dgm:pt modelId="{98F7527F-A843-4E02-A164-826D22434FE3}" type="pres">
      <dgm:prSet presAssocID="{F63A14CF-58FE-418C-BD68-5ADC253D3A98}" presName="compositeNode" presStyleCnt="0">
        <dgm:presLayoutVars>
          <dgm:bulletEnabled val="1"/>
        </dgm:presLayoutVars>
      </dgm:prSet>
      <dgm:spPr/>
    </dgm:pt>
    <dgm:pt modelId="{A7C7BCEF-4535-4AAA-A68C-F519B6777585}" type="pres">
      <dgm:prSet presAssocID="{F63A14CF-58FE-418C-BD68-5ADC253D3A98}" presName="bgRect" presStyleLbl="node1" presStyleIdx="2" presStyleCnt="3"/>
      <dgm:spPr/>
      <dgm:t>
        <a:bodyPr/>
        <a:lstStyle/>
        <a:p>
          <a:endParaRPr lang="ru-RU"/>
        </a:p>
      </dgm:t>
    </dgm:pt>
    <dgm:pt modelId="{05416CC9-2281-4F50-A047-586732FAB12D}" type="pres">
      <dgm:prSet presAssocID="{F63A14CF-58FE-418C-BD68-5ADC253D3A98}" presName="parentNode" presStyleLbl="node1" presStyleIdx="2" presStyleCnt="3">
        <dgm:presLayoutVars>
          <dgm:chMax val="0"/>
          <dgm:bulletEnabled val="1"/>
        </dgm:presLayoutVars>
      </dgm:prSet>
      <dgm:spPr/>
      <dgm:t>
        <a:bodyPr/>
        <a:lstStyle/>
        <a:p>
          <a:endParaRPr lang="ru-RU"/>
        </a:p>
      </dgm:t>
    </dgm:pt>
    <dgm:pt modelId="{27E00BA7-1B05-424E-8858-69E3B7F27A06}" type="pres">
      <dgm:prSet presAssocID="{F63A14CF-58FE-418C-BD68-5ADC253D3A98}" presName="childNode" presStyleLbl="node1" presStyleIdx="2" presStyleCnt="3">
        <dgm:presLayoutVars>
          <dgm:bulletEnabled val="1"/>
        </dgm:presLayoutVars>
      </dgm:prSet>
      <dgm:spPr/>
      <dgm:t>
        <a:bodyPr/>
        <a:lstStyle/>
        <a:p>
          <a:endParaRPr lang="ru-RU"/>
        </a:p>
      </dgm:t>
    </dgm:pt>
  </dgm:ptLst>
  <dgm:cxnLst>
    <dgm:cxn modelId="{1F6B1333-D324-4BF1-B3B0-AC6FC84F02A1}" type="presOf" srcId="{F63A14CF-58FE-418C-BD68-5ADC253D3A98}" destId="{05416CC9-2281-4F50-A047-586732FAB12D}" srcOrd="1" destOrd="0" presId="urn:microsoft.com/office/officeart/2005/8/layout/hProcess7"/>
    <dgm:cxn modelId="{845567A9-CFE0-4CF7-A19A-6042353997DA}" type="presOf" srcId="{D50FB77C-070F-4CE0-8928-A0206E16D560}" destId="{15AB8402-1FBA-42FC-8175-8E52CEE03356}" srcOrd="0" destOrd="0" presId="urn:microsoft.com/office/officeart/2005/8/layout/hProcess7"/>
    <dgm:cxn modelId="{6733E50F-AE65-4612-B528-FB2DD3BBA57D}" type="presOf" srcId="{49ECCE40-4203-45A8-87A4-EFBEA01C5774}" destId="{2BD725DD-F1FD-41FD-8CB2-3D631C33C02E}" srcOrd="0" destOrd="0" presId="urn:microsoft.com/office/officeart/2005/8/layout/hProcess7"/>
    <dgm:cxn modelId="{FD909480-64F7-4AD8-B943-637C2ADB88F4}" type="presOf" srcId="{D50FB77C-070F-4CE0-8928-A0206E16D560}" destId="{2320D613-EE60-4DB3-9735-CB1DD8B14143}" srcOrd="1" destOrd="0" presId="urn:microsoft.com/office/officeart/2005/8/layout/hProcess7"/>
    <dgm:cxn modelId="{45D2E8F7-B1ED-4B66-8D52-FD767325CD3F}" srcId="{8A361157-E12A-42BA-86F1-CD74E4E42F47}" destId="{49ECCE40-4203-45A8-87A4-EFBEA01C5774}" srcOrd="0" destOrd="0" parTransId="{74D0E505-6F80-43E7-96D0-0D2C924AC7C8}" sibTransId="{51252BC4-D337-4974-84D4-87F32B73E39C}"/>
    <dgm:cxn modelId="{5322EFEA-FF39-4660-A77B-9DCB2C5CE2E6}" type="presOf" srcId="{A7BA3776-D880-4773-8DFF-5D147C175EC6}" destId="{4386BF09-C602-4AFD-B49B-6E6D16017178}" srcOrd="0" destOrd="0" presId="urn:microsoft.com/office/officeart/2005/8/layout/hProcess7"/>
    <dgm:cxn modelId="{73016B71-E7B0-4C18-949F-428E84B31A75}" type="presOf" srcId="{001D1CB0-AF8E-4EFC-9092-AFEF6D4ED516}" destId="{E5E534A1-C911-4A5E-A1A0-14EB986C6D3E}" srcOrd="0" destOrd="0" presId="urn:microsoft.com/office/officeart/2005/8/layout/hProcess7"/>
    <dgm:cxn modelId="{128C5F12-78EF-4907-B586-0F74772D88F2}" type="presOf" srcId="{49ECCE40-4203-45A8-87A4-EFBEA01C5774}" destId="{A7F12708-E430-4306-A959-4278FB8A5A4A}" srcOrd="1" destOrd="0" presId="urn:microsoft.com/office/officeart/2005/8/layout/hProcess7"/>
    <dgm:cxn modelId="{A364FF2C-C42C-4D88-844D-F33589C7B99C}" type="presOf" srcId="{E5A767C2-1CC0-41B2-8482-035EEE9712AB}" destId="{27E00BA7-1B05-424E-8858-69E3B7F27A06}" srcOrd="0" destOrd="0" presId="urn:microsoft.com/office/officeart/2005/8/layout/hProcess7"/>
    <dgm:cxn modelId="{0DEFDB98-8955-47AF-BB84-B124DF4FD889}" srcId="{F63A14CF-58FE-418C-BD68-5ADC253D3A98}" destId="{E5A767C2-1CC0-41B2-8482-035EEE9712AB}" srcOrd="0" destOrd="0" parTransId="{0AD8273D-F888-4078-8577-299266A73F9B}" sibTransId="{DD85B6BD-1D91-4576-8822-F2C88755A741}"/>
    <dgm:cxn modelId="{D68919C6-DC17-485C-B0D0-101A0C439401}" srcId="{8A361157-E12A-42BA-86F1-CD74E4E42F47}" destId="{F63A14CF-58FE-418C-BD68-5ADC253D3A98}" srcOrd="2" destOrd="0" parTransId="{9B09D3C2-0693-4AF7-BE6F-B8E657C4F4C7}" sibTransId="{88F86515-F333-46EE-9E58-99AA5CB4E00C}"/>
    <dgm:cxn modelId="{2411079F-0DDA-44DA-B189-69D228A160E9}" srcId="{8A361157-E12A-42BA-86F1-CD74E4E42F47}" destId="{D50FB77C-070F-4CE0-8928-A0206E16D560}" srcOrd="1" destOrd="0" parTransId="{B86B454B-6615-4FFA-8975-9B66480AA76E}" sibTransId="{0B602E08-F2AD-47B9-92A3-314D47FB021B}"/>
    <dgm:cxn modelId="{DA80047E-394F-478E-B723-12165F91EF43}" type="presOf" srcId="{8A361157-E12A-42BA-86F1-CD74E4E42F47}" destId="{50C7140F-13A6-49AB-9CF2-33C1A03FB2CB}" srcOrd="0" destOrd="0" presId="urn:microsoft.com/office/officeart/2005/8/layout/hProcess7"/>
    <dgm:cxn modelId="{C10B4D96-54EB-44F2-98A2-76B8C2E1F951}" type="presOf" srcId="{F63A14CF-58FE-418C-BD68-5ADC253D3A98}" destId="{A7C7BCEF-4535-4AAA-A68C-F519B6777585}" srcOrd="0" destOrd="0" presId="urn:microsoft.com/office/officeart/2005/8/layout/hProcess7"/>
    <dgm:cxn modelId="{1FBE0AB5-0E1B-4F55-9020-7E7BEA7CE198}" srcId="{49ECCE40-4203-45A8-87A4-EFBEA01C5774}" destId="{001D1CB0-AF8E-4EFC-9092-AFEF6D4ED516}" srcOrd="0" destOrd="0" parTransId="{F7606F2F-B579-4DBC-BFE7-D0AAE056985C}" sibTransId="{3FD22662-FB84-4071-8CD8-EDCFD512FAE3}"/>
    <dgm:cxn modelId="{CBC51623-D256-4BDC-A2F0-AC580B3C9088}" srcId="{D50FB77C-070F-4CE0-8928-A0206E16D560}" destId="{A7BA3776-D880-4773-8DFF-5D147C175EC6}" srcOrd="0" destOrd="0" parTransId="{08FF5910-AF3D-462B-B9A3-EBB7AEB4DA46}" sibTransId="{D7FFE51F-9FE1-4585-9BA2-DB1887D1BB97}"/>
    <dgm:cxn modelId="{C1347E8D-293B-47CF-ABA0-271BE4817F33}" type="presParOf" srcId="{50C7140F-13A6-49AB-9CF2-33C1A03FB2CB}" destId="{612A7F97-2782-418C-8878-73418F9ACCA4}" srcOrd="0" destOrd="0" presId="urn:microsoft.com/office/officeart/2005/8/layout/hProcess7"/>
    <dgm:cxn modelId="{4026DB71-B5EC-4D4D-BBA6-2F14C33B7ECC}" type="presParOf" srcId="{612A7F97-2782-418C-8878-73418F9ACCA4}" destId="{2BD725DD-F1FD-41FD-8CB2-3D631C33C02E}" srcOrd="0" destOrd="0" presId="urn:microsoft.com/office/officeart/2005/8/layout/hProcess7"/>
    <dgm:cxn modelId="{6D669CA1-8702-4D73-9AB3-C5D4473B68E6}" type="presParOf" srcId="{612A7F97-2782-418C-8878-73418F9ACCA4}" destId="{A7F12708-E430-4306-A959-4278FB8A5A4A}" srcOrd="1" destOrd="0" presId="urn:microsoft.com/office/officeart/2005/8/layout/hProcess7"/>
    <dgm:cxn modelId="{9C57695D-E311-4544-A211-DF81B1808DDA}" type="presParOf" srcId="{612A7F97-2782-418C-8878-73418F9ACCA4}" destId="{E5E534A1-C911-4A5E-A1A0-14EB986C6D3E}" srcOrd="2" destOrd="0" presId="urn:microsoft.com/office/officeart/2005/8/layout/hProcess7"/>
    <dgm:cxn modelId="{DCCFB085-F964-46CB-9C76-8A201106CBA2}" type="presParOf" srcId="{50C7140F-13A6-49AB-9CF2-33C1A03FB2CB}" destId="{6410857F-161B-4A69-A94F-09A2CEC4D583}" srcOrd="1" destOrd="0" presId="urn:microsoft.com/office/officeart/2005/8/layout/hProcess7"/>
    <dgm:cxn modelId="{3DA93792-A191-4B0E-9708-E128C30B6968}" type="presParOf" srcId="{50C7140F-13A6-49AB-9CF2-33C1A03FB2CB}" destId="{45A3774D-EC98-4E79-BA39-170B5CC63AAB}" srcOrd="2" destOrd="0" presId="urn:microsoft.com/office/officeart/2005/8/layout/hProcess7"/>
    <dgm:cxn modelId="{69A98F7F-1420-474E-8535-1599B4DB5541}" type="presParOf" srcId="{45A3774D-EC98-4E79-BA39-170B5CC63AAB}" destId="{E8D65197-E961-49DB-AB6B-F1E5BB5162CE}" srcOrd="0" destOrd="0" presId="urn:microsoft.com/office/officeart/2005/8/layout/hProcess7"/>
    <dgm:cxn modelId="{BEE6AE48-7650-4389-A498-EB06348E34E2}" type="presParOf" srcId="{45A3774D-EC98-4E79-BA39-170B5CC63AAB}" destId="{19AF8DB4-C437-4A4F-BAC7-DBABCB1329C8}" srcOrd="1" destOrd="0" presId="urn:microsoft.com/office/officeart/2005/8/layout/hProcess7"/>
    <dgm:cxn modelId="{63B25EBF-03D2-4609-B7B2-12D5D0FB92B3}" type="presParOf" srcId="{45A3774D-EC98-4E79-BA39-170B5CC63AAB}" destId="{93906019-A24B-479E-82AB-63A9AC36CE07}" srcOrd="2" destOrd="0" presId="urn:microsoft.com/office/officeart/2005/8/layout/hProcess7"/>
    <dgm:cxn modelId="{7458453B-2218-4B66-92EA-3BE9A5CB8194}" type="presParOf" srcId="{50C7140F-13A6-49AB-9CF2-33C1A03FB2CB}" destId="{DED15C2B-F714-4D1D-86A9-06854CB3F7E5}" srcOrd="3" destOrd="0" presId="urn:microsoft.com/office/officeart/2005/8/layout/hProcess7"/>
    <dgm:cxn modelId="{9865C567-C678-422A-AAF3-0C14C09CDD17}" type="presParOf" srcId="{50C7140F-13A6-49AB-9CF2-33C1A03FB2CB}" destId="{5B3F19AE-BFE5-4F14-86F0-E208E98C39DB}" srcOrd="4" destOrd="0" presId="urn:microsoft.com/office/officeart/2005/8/layout/hProcess7"/>
    <dgm:cxn modelId="{2800BE25-E8ED-465C-ACD7-062BB3E2B482}" type="presParOf" srcId="{5B3F19AE-BFE5-4F14-86F0-E208E98C39DB}" destId="{15AB8402-1FBA-42FC-8175-8E52CEE03356}" srcOrd="0" destOrd="0" presId="urn:microsoft.com/office/officeart/2005/8/layout/hProcess7"/>
    <dgm:cxn modelId="{D8DAA145-311C-4726-8418-3ADC3276866B}" type="presParOf" srcId="{5B3F19AE-BFE5-4F14-86F0-E208E98C39DB}" destId="{2320D613-EE60-4DB3-9735-CB1DD8B14143}" srcOrd="1" destOrd="0" presId="urn:microsoft.com/office/officeart/2005/8/layout/hProcess7"/>
    <dgm:cxn modelId="{50ADB4D9-983D-4B96-B8C2-692F3DD0F828}" type="presParOf" srcId="{5B3F19AE-BFE5-4F14-86F0-E208E98C39DB}" destId="{4386BF09-C602-4AFD-B49B-6E6D16017178}" srcOrd="2" destOrd="0" presId="urn:microsoft.com/office/officeart/2005/8/layout/hProcess7"/>
    <dgm:cxn modelId="{7125ABFF-4E8E-4A06-8991-D1ABE5E5EF3A}" type="presParOf" srcId="{50C7140F-13A6-49AB-9CF2-33C1A03FB2CB}" destId="{A850D2F2-6D26-4C2D-847F-092ECBA9925F}" srcOrd="5" destOrd="0" presId="urn:microsoft.com/office/officeart/2005/8/layout/hProcess7"/>
    <dgm:cxn modelId="{2E91E5CC-5612-4C15-9135-32BEBF463E3A}" type="presParOf" srcId="{50C7140F-13A6-49AB-9CF2-33C1A03FB2CB}" destId="{4F6AF016-E66E-4808-9E60-D1E0865E60A9}" srcOrd="6" destOrd="0" presId="urn:microsoft.com/office/officeart/2005/8/layout/hProcess7"/>
    <dgm:cxn modelId="{182FAAC5-18AD-4F20-9088-310BFF5D9C49}" type="presParOf" srcId="{4F6AF016-E66E-4808-9E60-D1E0865E60A9}" destId="{43F79BDD-F014-4047-9BB1-03662C0F2475}" srcOrd="0" destOrd="0" presId="urn:microsoft.com/office/officeart/2005/8/layout/hProcess7"/>
    <dgm:cxn modelId="{C82523EA-5A32-451E-9952-55DD72DED407}" type="presParOf" srcId="{4F6AF016-E66E-4808-9E60-D1E0865E60A9}" destId="{9B91B999-F77A-48E2-AACE-B08F67281068}" srcOrd="1" destOrd="0" presId="urn:microsoft.com/office/officeart/2005/8/layout/hProcess7"/>
    <dgm:cxn modelId="{F99A4F49-F5CF-456B-BB99-59D0489634D6}" type="presParOf" srcId="{4F6AF016-E66E-4808-9E60-D1E0865E60A9}" destId="{228B419D-605F-4120-B8EB-760174A7390B}" srcOrd="2" destOrd="0" presId="urn:microsoft.com/office/officeart/2005/8/layout/hProcess7"/>
    <dgm:cxn modelId="{374EAFE8-068B-4CD3-9F4B-B7B2532E5A94}" type="presParOf" srcId="{50C7140F-13A6-49AB-9CF2-33C1A03FB2CB}" destId="{35D90A2A-5325-40E6-89CE-07A433C0AE97}" srcOrd="7" destOrd="0" presId="urn:microsoft.com/office/officeart/2005/8/layout/hProcess7"/>
    <dgm:cxn modelId="{84B533CB-EBA9-43EF-8BBF-E50D8C486A2A}" type="presParOf" srcId="{50C7140F-13A6-49AB-9CF2-33C1A03FB2CB}" destId="{98F7527F-A843-4E02-A164-826D22434FE3}" srcOrd="8" destOrd="0" presId="urn:microsoft.com/office/officeart/2005/8/layout/hProcess7"/>
    <dgm:cxn modelId="{0DA32E6B-15D5-4A54-A5FA-CD33D8FE39E8}" type="presParOf" srcId="{98F7527F-A843-4E02-A164-826D22434FE3}" destId="{A7C7BCEF-4535-4AAA-A68C-F519B6777585}" srcOrd="0" destOrd="0" presId="urn:microsoft.com/office/officeart/2005/8/layout/hProcess7"/>
    <dgm:cxn modelId="{D190E401-4D94-46F3-98CA-355630C35931}" type="presParOf" srcId="{98F7527F-A843-4E02-A164-826D22434FE3}" destId="{05416CC9-2281-4F50-A047-586732FAB12D}" srcOrd="1" destOrd="0" presId="urn:microsoft.com/office/officeart/2005/8/layout/hProcess7"/>
    <dgm:cxn modelId="{249F1FFC-F517-49F9-964F-025DEED5656F}" type="presParOf" srcId="{98F7527F-A843-4E02-A164-826D22434FE3}" destId="{27E00BA7-1B05-424E-8858-69E3B7F27A06}"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725DD-F1FD-41FD-8CB2-3D631C33C02E}">
      <dsp:nvSpPr>
        <dsp:cNvPr id="0" name=""/>
        <dsp:cNvSpPr/>
      </dsp:nvSpPr>
      <dsp:spPr>
        <a:xfrm>
          <a:off x="3515" y="0"/>
          <a:ext cx="3173133" cy="1686408"/>
        </a:xfrm>
        <a:prstGeom prst="roundRect">
          <a:avLst>
            <a:gd name="adj" fmla="val 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cs typeface="Times New Roman" panose="02020603050405020304" pitchFamily="18" charset="0"/>
            </a:rPr>
            <a:t>Сабақты етістік</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rot="16200000">
        <a:off x="-370598" y="374113"/>
        <a:ext cx="1382854" cy="634626"/>
      </dsp:txXfrm>
    </dsp:sp>
    <dsp:sp modelId="{E5E534A1-C911-4A5E-A1A0-14EB986C6D3E}">
      <dsp:nvSpPr>
        <dsp:cNvPr id="0" name=""/>
        <dsp:cNvSpPr/>
      </dsp:nvSpPr>
      <dsp:spPr>
        <a:xfrm>
          <a:off x="638141" y="0"/>
          <a:ext cx="2363984" cy="16864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  Жарды, киді,созды, берді</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638141" y="0"/>
        <a:ext cx="2363984" cy="1686408"/>
      </dsp:txXfrm>
    </dsp:sp>
    <dsp:sp modelId="{15AB8402-1FBA-42FC-8175-8E52CEE03356}">
      <dsp:nvSpPr>
        <dsp:cNvPr id="0" name=""/>
        <dsp:cNvSpPr/>
      </dsp:nvSpPr>
      <dsp:spPr>
        <a:xfrm>
          <a:off x="3362435" y="0"/>
          <a:ext cx="1773591" cy="1686408"/>
        </a:xfrm>
        <a:prstGeom prst="roundRect">
          <a:avLst>
            <a:gd name="adj" fmla="val 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Өздік, ырықсыз етіс </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rot="16200000">
        <a:off x="2848367" y="514068"/>
        <a:ext cx="1382854" cy="354718"/>
      </dsp:txXfrm>
    </dsp:sp>
    <dsp:sp modelId="{19AF8DB4-C437-4A4F-BAC7-DBABCB1329C8}">
      <dsp:nvSpPr>
        <dsp:cNvPr id="0" name=""/>
        <dsp:cNvSpPr/>
      </dsp:nvSpPr>
      <dsp:spPr>
        <a:xfrm rot="5400000">
          <a:off x="3179687" y="1207361"/>
          <a:ext cx="247773" cy="475970"/>
        </a:xfrm>
        <a:prstGeom prst="flowChartExtra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86BF09-C602-4AFD-B49B-6E6D16017178}">
      <dsp:nvSpPr>
        <dsp:cNvPr id="0" name=""/>
        <dsp:cNvSpPr/>
      </dsp:nvSpPr>
      <dsp:spPr>
        <a:xfrm>
          <a:off x="3818621" y="0"/>
          <a:ext cx="1321325" cy="16864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3818621" y="0"/>
        <a:ext cx="1321325" cy="1686408"/>
      </dsp:txXfrm>
    </dsp:sp>
    <dsp:sp modelId="{A7C7BCEF-4535-4AAA-A68C-F519B6777585}">
      <dsp:nvSpPr>
        <dsp:cNvPr id="0" name=""/>
        <dsp:cNvSpPr/>
      </dsp:nvSpPr>
      <dsp:spPr>
        <a:xfrm>
          <a:off x="5179794" y="0"/>
          <a:ext cx="3173133" cy="1686408"/>
        </a:xfrm>
        <a:prstGeom prst="roundRect">
          <a:avLst>
            <a:gd name="adj" fmla="val 5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Салт етістік</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rot="16200000">
        <a:off x="4805680" y="374113"/>
        <a:ext cx="1382854" cy="634626"/>
      </dsp:txXfrm>
    </dsp:sp>
    <dsp:sp modelId="{9B91B999-F77A-48E2-AACE-B08F67281068}">
      <dsp:nvSpPr>
        <dsp:cNvPr id="0" name=""/>
        <dsp:cNvSpPr/>
      </dsp:nvSpPr>
      <dsp:spPr>
        <a:xfrm rot="5400000">
          <a:off x="5068257" y="1207361"/>
          <a:ext cx="247773" cy="475970"/>
        </a:xfrm>
        <a:prstGeom prst="flowChartExtra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00BA7-1B05-424E-8858-69E3B7F27A06}">
      <dsp:nvSpPr>
        <dsp:cNvPr id="0" name=""/>
        <dsp:cNvSpPr/>
      </dsp:nvSpPr>
      <dsp:spPr>
        <a:xfrm>
          <a:off x="5814420" y="0"/>
          <a:ext cx="2363984" cy="16864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  Жарылды, киінді, созылды, берілді</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5814420" y="0"/>
        <a:ext cx="2363984" cy="1686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725DD-F1FD-41FD-8CB2-3D631C33C02E}">
      <dsp:nvSpPr>
        <dsp:cNvPr id="0" name=""/>
        <dsp:cNvSpPr/>
      </dsp:nvSpPr>
      <dsp:spPr>
        <a:xfrm>
          <a:off x="2989" y="0"/>
          <a:ext cx="3295491" cy="1686408"/>
        </a:xfrm>
        <a:prstGeom prst="roundRect">
          <a:avLst>
            <a:gd name="adj" fmla="val 5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cs typeface="Times New Roman" panose="02020603050405020304" pitchFamily="18" charset="0"/>
            </a:rPr>
            <a:t>Салт  етістік</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rot="16200000">
        <a:off x="-358888" y="361878"/>
        <a:ext cx="1382854" cy="659098"/>
      </dsp:txXfrm>
    </dsp:sp>
    <dsp:sp modelId="{E5E534A1-C911-4A5E-A1A0-14EB986C6D3E}">
      <dsp:nvSpPr>
        <dsp:cNvPr id="0" name=""/>
        <dsp:cNvSpPr/>
      </dsp:nvSpPr>
      <dsp:spPr>
        <a:xfrm>
          <a:off x="662087" y="0"/>
          <a:ext cx="2455140" cy="16864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662087" y="0"/>
        <a:ext cx="2455140" cy="1686408"/>
      </dsp:txXfrm>
    </dsp:sp>
    <dsp:sp modelId="{15AB8402-1FBA-42FC-8175-8E52CEE03356}">
      <dsp:nvSpPr>
        <dsp:cNvPr id="0" name=""/>
        <dsp:cNvSpPr/>
      </dsp:nvSpPr>
      <dsp:spPr>
        <a:xfrm>
          <a:off x="3413823" y="0"/>
          <a:ext cx="1474336" cy="1686408"/>
        </a:xfrm>
        <a:prstGeom prst="roundRect">
          <a:avLst>
            <a:gd name="adj" fmla="val 5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cs typeface="Times New Roman" panose="02020603050405020304" pitchFamily="18" charset="0"/>
            </a:rPr>
            <a:t>Өзгелік етіс</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rot="16200000">
        <a:off x="2869829" y="543993"/>
        <a:ext cx="1382854" cy="294867"/>
      </dsp:txXfrm>
    </dsp:sp>
    <dsp:sp modelId="{19AF8DB4-C437-4A4F-BAC7-DBABCB1329C8}">
      <dsp:nvSpPr>
        <dsp:cNvPr id="0" name=""/>
        <dsp:cNvSpPr/>
      </dsp:nvSpPr>
      <dsp:spPr>
        <a:xfrm rot="5400000">
          <a:off x="3306413" y="1198184"/>
          <a:ext cx="247773" cy="494323"/>
        </a:xfrm>
        <a:prstGeom prst="flowChartExtra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86BF09-C602-4AFD-B49B-6E6D16017178}">
      <dsp:nvSpPr>
        <dsp:cNvPr id="0" name=""/>
        <dsp:cNvSpPr/>
      </dsp:nvSpPr>
      <dsp:spPr>
        <a:xfrm>
          <a:off x="3840724" y="0"/>
          <a:ext cx="1098380" cy="16864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ru-RU" sz="6500" kern="1200" dirty="0"/>
        </a:p>
      </dsp:txBody>
      <dsp:txXfrm>
        <a:off x="3840724" y="0"/>
        <a:ext cx="1098380" cy="1686408"/>
      </dsp:txXfrm>
    </dsp:sp>
    <dsp:sp modelId="{A7C7BCEF-4535-4AAA-A68C-F519B6777585}">
      <dsp:nvSpPr>
        <dsp:cNvPr id="0" name=""/>
        <dsp:cNvSpPr/>
      </dsp:nvSpPr>
      <dsp:spPr>
        <a:xfrm>
          <a:off x="5054447" y="0"/>
          <a:ext cx="3295491" cy="1686408"/>
        </a:xfrm>
        <a:prstGeom prst="roundRect">
          <a:avLst>
            <a:gd name="adj" fmla="val 5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kk-KZ" sz="2000" b="1" kern="1200" dirty="0" smtClean="0">
              <a:solidFill>
                <a:schemeClr val="tx1"/>
              </a:solidFill>
              <a:latin typeface="Times New Roman" panose="02020603050405020304" pitchFamily="18" charset="0"/>
              <a:cs typeface="Times New Roman" panose="02020603050405020304" pitchFamily="18" charset="0"/>
            </a:rPr>
            <a:t>Сабақты етістік</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rot="16200000">
        <a:off x="4692569" y="361878"/>
        <a:ext cx="1382854" cy="659098"/>
      </dsp:txXfrm>
    </dsp:sp>
    <dsp:sp modelId="{9B91B999-F77A-48E2-AACE-B08F67281068}">
      <dsp:nvSpPr>
        <dsp:cNvPr id="0" name=""/>
        <dsp:cNvSpPr/>
      </dsp:nvSpPr>
      <dsp:spPr>
        <a:xfrm rot="5400000">
          <a:off x="4947037" y="1198184"/>
          <a:ext cx="247773" cy="494323"/>
        </a:xfrm>
        <a:prstGeom prst="flowChartExtra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00BA7-1B05-424E-8858-69E3B7F27A06}">
      <dsp:nvSpPr>
        <dsp:cNvPr id="0" name=""/>
        <dsp:cNvSpPr/>
      </dsp:nvSpPr>
      <dsp:spPr>
        <a:xfrm>
          <a:off x="5713545" y="0"/>
          <a:ext cx="2455140" cy="16864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kk-KZ" sz="2000" kern="1200" dirty="0" smtClean="0">
              <a:solidFill>
                <a:schemeClr val="tx1"/>
              </a:solidFill>
              <a:latin typeface="Times New Roman" panose="02020603050405020304" pitchFamily="18" charset="0"/>
              <a:cs typeface="Times New Roman" panose="02020603050405020304" pitchFamily="18" charset="0"/>
            </a:rPr>
            <a:t>  Өткізді,       сындырды, ұйықтатты </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5713545" y="0"/>
        <a:ext cx="2455140" cy="16864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30.01.2021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30.01.2021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t>2</a:t>
            </a:fld>
            <a:endParaRPr lang="ru-RU"/>
          </a:p>
        </p:txBody>
      </p:sp>
    </p:spTree>
    <p:extLst>
      <p:ext uri="{BB962C8B-B14F-4D97-AF65-F5344CB8AC3E}">
        <p14:creationId xmlns:p14="http://schemas.microsoft.com/office/powerpoint/2010/main" val="1594933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2276872"/>
            <a:ext cx="7344816" cy="1440160"/>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30.01.2021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30.01.2021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30.01.2021</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30.01.2021</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2">
                  <a:lumMod val="75000"/>
                </a:schemeClr>
              </a:solidFill>
            </a:endParaRPr>
          </a:p>
        </p:txBody>
      </p:sp>
      <p:sp>
        <p:nvSpPr>
          <p:cNvPr id="13" name="Заголовок 1"/>
          <p:cNvSpPr>
            <a:spLocks noGrp="1"/>
          </p:cNvSpPr>
          <p:nvPr>
            <p:ph type="title"/>
          </p:nvPr>
        </p:nvSpPr>
        <p:spPr>
          <a:xfrm>
            <a:off x="107504" y="45855"/>
            <a:ext cx="8928992" cy="10486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4" name="Текст 2"/>
          <p:cNvSpPr>
            <a:spLocks noGrp="1"/>
          </p:cNvSpPr>
          <p:nvPr>
            <p:ph idx="1"/>
          </p:nvPr>
        </p:nvSpPr>
        <p:spPr>
          <a:xfrm>
            <a:off x="179512" y="1340768"/>
            <a:ext cx="8856984" cy="496855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1">
                    <a:lumMod val="95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30.01.2021</a:t>
            </a:fld>
            <a:endParaRPr lang="ru-RU"/>
          </a:p>
        </p:txBody>
      </p:sp>
      <p:sp>
        <p:nvSpPr>
          <p:cNvPr id="5" name="Нижний колонтитул 4"/>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30.01.2021</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30.01.2021</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30.01.2021</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30.01.2021</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30.01.2021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30.01.2021</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55"/>
            <a:ext cx="8928992" cy="104866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79512" y="1340768"/>
            <a:ext cx="8856984" cy="496855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A5E48A96-E1BB-4C8F-80B2-32A47A48A9D5}" type="datetimeFigureOut">
              <a:rPr lang="ru-RU" smtClean="0"/>
              <a:pPr/>
              <a:t>30.01.2021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an.kz/alem-chempiony-daniyar-eleusinov-tura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276872"/>
            <a:ext cx="7920880" cy="2376264"/>
          </a:xfrm>
        </p:spPr>
        <p:txBody>
          <a:bodyPr>
            <a:normAutofit/>
          </a:bodyPr>
          <a:lstStyle/>
          <a:p>
            <a:r>
              <a:rPr lang="ru-RU" sz="2800" dirty="0">
                <a:solidFill>
                  <a:schemeClr val="tx1"/>
                </a:solidFill>
                <a:latin typeface="Times New Roman" panose="02020603050405020304" pitchFamily="18" charset="0"/>
                <a:cs typeface="Times New Roman" panose="02020603050405020304" pitchFamily="18" charset="0"/>
              </a:rPr>
              <a:t>7-бөлім. Спорт. </a:t>
            </a:r>
            <a:r>
              <a:rPr lang="ru-RU" sz="2800" dirty="0" err="1">
                <a:solidFill>
                  <a:schemeClr val="tx1"/>
                </a:solidFill>
                <a:latin typeface="Times New Roman" panose="02020603050405020304" pitchFamily="18" charset="0"/>
                <a:cs typeface="Times New Roman" panose="02020603050405020304" pitchFamily="18" charset="0"/>
              </a:rPr>
              <a:t>Белгілі</a:t>
            </a:r>
            <a:r>
              <a:rPr lang="ru-RU" sz="2800" dirty="0">
                <a:solidFill>
                  <a:schemeClr val="tx1"/>
                </a:solidFill>
                <a:latin typeface="Times New Roman" panose="02020603050405020304" pitchFamily="18" charset="0"/>
                <a:cs typeface="Times New Roman" panose="02020603050405020304" pitchFamily="18" charset="0"/>
              </a:rPr>
              <a:t>  спорт </a:t>
            </a:r>
            <a:r>
              <a:rPr lang="ru-RU" sz="2800" dirty="0" err="1">
                <a:solidFill>
                  <a:schemeClr val="tx1"/>
                </a:solidFill>
                <a:latin typeface="Times New Roman" panose="02020603050405020304" pitchFamily="18" charset="0"/>
                <a:cs typeface="Times New Roman" panose="02020603050405020304" pitchFamily="18" charset="0"/>
              </a:rPr>
              <a:t>жұлдыздары</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Морфология</a:t>
            </a:r>
            <a:r>
              <a:rPr lang="ru-RU" sz="2800" dirty="0">
                <a:solidFill>
                  <a:schemeClr val="tx1"/>
                </a:solidFill>
                <a:latin typeface="Times New Roman" panose="02020603050405020304" pitchFamily="18" charset="0"/>
                <a:cs typeface="Times New Roman" panose="02020603050405020304" pitchFamily="18" charset="0"/>
              </a:rPr>
              <a:t/>
            </a:r>
            <a:br>
              <a:rPr lang="ru-RU" sz="2800" dirty="0">
                <a:solidFill>
                  <a:schemeClr val="tx1"/>
                </a:solidFill>
                <a:latin typeface="Times New Roman" panose="02020603050405020304" pitchFamily="18" charset="0"/>
                <a:cs typeface="Times New Roman" panose="02020603050405020304" pitchFamily="18" charset="0"/>
              </a:rPr>
            </a:br>
            <a:r>
              <a:rPr lang="ru-RU" sz="2800" dirty="0" err="1" smtClean="0">
                <a:solidFill>
                  <a:schemeClr val="tx1"/>
                </a:solidFill>
                <a:latin typeface="Times New Roman" panose="02020603050405020304" pitchFamily="18" charset="0"/>
                <a:cs typeface="Times New Roman" panose="02020603050405020304" pitchFamily="18" charset="0"/>
              </a:rPr>
              <a:t>Сабақтың</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тақырыбы</a:t>
            </a:r>
            <a:r>
              <a:rPr lang="ru-RU" sz="2800" dirty="0" smtClean="0">
                <a:solidFill>
                  <a:schemeClr val="tx1"/>
                </a:solidFill>
                <a:latin typeface="Times New Roman" panose="02020603050405020304" pitchFamily="18" charset="0"/>
                <a:cs typeface="Times New Roman" panose="02020603050405020304" pitchFamily="18" charset="0"/>
              </a:rPr>
              <a:t>: Спорт </a:t>
            </a:r>
            <a:r>
              <a:rPr lang="ru-RU" sz="2800" dirty="0" err="1">
                <a:solidFill>
                  <a:schemeClr val="tx1"/>
                </a:solidFill>
                <a:latin typeface="Times New Roman" panose="02020603050405020304" pitchFamily="18" charset="0"/>
                <a:cs typeface="Times New Roman" panose="02020603050405020304" pitchFamily="18" charset="0"/>
              </a:rPr>
              <a:t>және</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ойын</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Етіс</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түрлері</a:t>
            </a:r>
            <a:endParaRPr lang="ru-RU"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928992" cy="648073"/>
          </a:xfrm>
        </p:spPr>
        <p:txBody>
          <a:bodyPr>
            <a:normAutofit/>
          </a:bodyPr>
          <a:lstStyle/>
          <a:p>
            <a:r>
              <a:rPr lang="kk-KZ" sz="2800" dirty="0" smtClean="0">
                <a:solidFill>
                  <a:schemeClr val="tx1"/>
                </a:solidFill>
                <a:latin typeface="Times New Roman" panose="02020603050405020304" pitchFamily="18" charset="0"/>
                <a:cs typeface="Times New Roman" panose="02020603050405020304" pitchFamily="18" charset="0"/>
              </a:rPr>
              <a:t>Өзіңді тексер.</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95536" y="980729"/>
            <a:ext cx="8208912" cy="4536504"/>
          </a:xfrm>
        </p:spPr>
        <p:txBody>
          <a:bodyPr>
            <a:normAutofit/>
          </a:bodyPr>
          <a:lstStyle/>
          <a:p>
            <a:pPr marL="0" indent="0">
              <a:buNone/>
            </a:pP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kk-KZ"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kk-KZ"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04889308"/>
              </p:ext>
            </p:extLst>
          </p:nvPr>
        </p:nvGraphicFramePr>
        <p:xfrm>
          <a:off x="971600" y="1196752"/>
          <a:ext cx="6984776" cy="2736304"/>
        </p:xfrm>
        <a:graphic>
          <a:graphicData uri="http://schemas.openxmlformats.org/drawingml/2006/table">
            <a:tbl>
              <a:tblPr firstRow="1" bandRow="1">
                <a:tableStyleId>{5FD0F851-EC5A-4D38-B0AD-8093EC10F338}</a:tableStyleId>
              </a:tblPr>
              <a:tblGrid>
                <a:gridCol w="3492388">
                  <a:extLst>
                    <a:ext uri="{9D8B030D-6E8A-4147-A177-3AD203B41FA5}">
                      <a16:colId xmlns:a16="http://schemas.microsoft.com/office/drawing/2014/main" val="900078391"/>
                    </a:ext>
                  </a:extLst>
                </a:gridCol>
                <a:gridCol w="3492388">
                  <a:extLst>
                    <a:ext uri="{9D8B030D-6E8A-4147-A177-3AD203B41FA5}">
                      <a16:colId xmlns:a16="http://schemas.microsoft.com/office/drawing/2014/main" val="930932396"/>
                    </a:ext>
                  </a:extLst>
                </a:gridCol>
              </a:tblGrid>
              <a:tr h="684076">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Салт етістік</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 сабақты етістік</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5895793"/>
                  </a:ext>
                </a:extLst>
              </a:tr>
              <a:tr h="684076">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шұғылданған</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 шұғылдандырған</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4971953"/>
                  </a:ext>
                </a:extLst>
              </a:tr>
              <a:tr h="684076">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оқыған</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оқытқан</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2394617"/>
                  </a:ext>
                </a:extLst>
              </a:tr>
              <a:tr h="684076">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атанған</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 атандырған</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2403783"/>
                  </a:ext>
                </a:extLst>
              </a:tr>
            </a:tbl>
          </a:graphicData>
        </a:graphic>
      </p:graphicFrame>
      <p:sp>
        <p:nvSpPr>
          <p:cNvPr id="4" name="Прямоугольник 3"/>
          <p:cNvSpPr/>
          <p:nvPr/>
        </p:nvSpPr>
        <p:spPr>
          <a:xfrm>
            <a:off x="827584" y="4437112"/>
            <a:ext cx="7272808" cy="129614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chemeClr val="tx1"/>
                </a:solidFill>
                <a:latin typeface="Times New Roman" panose="02020603050405020304" pitchFamily="18" charset="0"/>
                <a:cs typeface="Times New Roman" panose="02020603050405020304" pitchFamily="18" charset="0"/>
              </a:rPr>
              <a:t>Өзгелік етістің -дыр, -т жұрнақтары жалғанғанда, салт етістіктер сабақты етістікке айналды. Етіс жұрнақтары арқылы салт етістікті сабақты етістікке, сабақты етістікті салт етістікке айналдырамыз. </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9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76671"/>
            <a:ext cx="8856984" cy="617849"/>
          </a:xfrm>
        </p:spPr>
        <p:txBody>
          <a:bodyPr>
            <a:normAutofit/>
          </a:bodyPr>
          <a:lstStyle/>
          <a:p>
            <a:r>
              <a:rPr lang="kk-KZ" sz="2800" b="1" dirty="0" smtClean="0">
                <a:solidFill>
                  <a:schemeClr val="tx1"/>
                </a:solidFill>
                <a:latin typeface="Times New Roman" panose="02020603050405020304" pitchFamily="18" charset="0"/>
                <a:cs typeface="Times New Roman" panose="02020603050405020304" pitchFamily="18" charset="0"/>
              </a:rPr>
              <a:t>Анықтама бұрышы</a:t>
            </a:r>
            <a:endParaRPr lang="ru-RU"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54762417"/>
              </p:ext>
            </p:extLst>
          </p:nvPr>
        </p:nvGraphicFramePr>
        <p:xfrm>
          <a:off x="469722" y="1552451"/>
          <a:ext cx="8352928" cy="168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3090484678"/>
              </p:ext>
            </p:extLst>
          </p:nvPr>
        </p:nvGraphicFramePr>
        <p:xfrm>
          <a:off x="469722" y="3501008"/>
          <a:ext cx="8352928" cy="1686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1331640" y="3760626"/>
            <a:ext cx="1728192" cy="707886"/>
          </a:xfrm>
          <a:prstGeom prst="rect">
            <a:avLst/>
          </a:prstGeom>
          <a:noFill/>
        </p:spPr>
        <p:txBody>
          <a:bodyPr wrap="square" rtlCol="0">
            <a:spAutoFit/>
          </a:bodyPr>
          <a:lstStyle/>
          <a:p>
            <a:r>
              <a:rPr lang="kk-KZ" sz="2000" dirty="0" smtClean="0">
                <a:latin typeface="Times New Roman" panose="02020603050405020304" pitchFamily="18" charset="0"/>
                <a:cs typeface="Times New Roman" panose="02020603050405020304" pitchFamily="18" charset="0"/>
              </a:rPr>
              <a:t>Өтті, сынды, ұйықтады</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87579" y="5420766"/>
            <a:ext cx="8352928" cy="9058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i="1" dirty="0" smtClean="0">
                <a:solidFill>
                  <a:schemeClr val="tx1"/>
                </a:solidFill>
                <a:latin typeface="Times New Roman" panose="02020603050405020304" pitchFamily="18" charset="0"/>
                <a:cs typeface="Times New Roman" panose="02020603050405020304" pitchFamily="18" charset="0"/>
              </a:rPr>
              <a:t>Етіс жұрнақтары бірде салт етістікті сабақты етістікке, енді бірде сабақты етістікті салт етістікке айналдыратынын есте ұстаңыз.</a:t>
            </a:r>
            <a:endParaRPr lang="ru-RU" sz="20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3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6604" y="506658"/>
            <a:ext cx="6840760" cy="617849"/>
          </a:xfrm>
        </p:spPr>
        <p:txBody>
          <a:bodyPr>
            <a:normAutofit/>
          </a:bodyPr>
          <a:lstStyle/>
          <a:p>
            <a:r>
              <a:rPr lang="kk-KZ" sz="2800" dirty="0">
                <a:solidFill>
                  <a:schemeClr val="tx1"/>
                </a:solidFill>
                <a:latin typeface="Times New Roman" panose="02020603050405020304" pitchFamily="18" charset="0"/>
                <a:cs typeface="Times New Roman" panose="02020603050405020304" pitchFamily="18" charset="0"/>
              </a:rPr>
              <a:t>3</a:t>
            </a:r>
            <a:r>
              <a:rPr lang="kk-KZ" sz="2800" dirty="0" smtClean="0">
                <a:solidFill>
                  <a:schemeClr val="tx1"/>
                </a:solidFill>
                <a:latin typeface="Times New Roman" panose="02020603050405020304" pitchFamily="18" charset="0"/>
                <a:cs typeface="Times New Roman" panose="02020603050405020304" pitchFamily="18" charset="0"/>
              </a:rPr>
              <a:t>-тапсырма. Нұсқаулықпен танысыңдар.</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4284" y="1303996"/>
            <a:ext cx="8424936" cy="4464494"/>
          </a:xfrm>
        </p:spPr>
        <p:txBody>
          <a:bodyPr>
            <a:noAutofit/>
          </a:bodyPr>
          <a:lstStyle/>
          <a:p>
            <a:pPr marL="0" indent="0">
              <a:buNone/>
            </a:pPr>
            <a:r>
              <a:rPr lang="kk-KZ" sz="2000" dirty="0" smtClean="0">
                <a:solidFill>
                  <a:schemeClr val="tx1"/>
                </a:solidFill>
                <a:latin typeface="Times New Roman" panose="02020603050405020304" pitchFamily="18" charset="0"/>
                <a:cs typeface="Times New Roman" panose="02020603050405020304" pitchFamily="18" charset="0"/>
              </a:rPr>
              <a:t>Күнделікті спортпен шұғылдану төзімділікті арттырып қана  қоймай, өмірлік қиындықтарды жеңуге де әсер ететінін байқадың ба? Ендеше, спортты күнделікті серік ет, ол үшін:</a:t>
            </a:r>
          </a:p>
          <a:p>
            <a:pPr>
              <a:buFont typeface="Wingdings" panose="05000000000000000000" pitchFamily="2" charset="2"/>
              <a:buChar char="ü"/>
            </a:pPr>
            <a:r>
              <a:rPr lang="kk-KZ" sz="2000" i="1" dirty="0" smtClean="0">
                <a:solidFill>
                  <a:srgbClr val="002060"/>
                </a:solidFill>
                <a:latin typeface="Times New Roman" panose="02020603050405020304" pitchFamily="18" charset="0"/>
                <a:cs typeface="Times New Roman" panose="02020603050405020304" pitchFamily="18" charset="0"/>
              </a:rPr>
              <a:t>Спортпен айналысар алдында денсаулығыңды тексертіп ал. </a:t>
            </a:r>
            <a:r>
              <a:rPr lang="kk-KZ" sz="2000" i="1" dirty="0">
                <a:solidFill>
                  <a:srgbClr val="002060"/>
                </a:solidFill>
                <a:latin typeface="Times New Roman" panose="02020603050405020304" pitchFamily="18" charset="0"/>
                <a:cs typeface="Times New Roman" panose="02020603050405020304" pitchFamily="18" charset="0"/>
              </a:rPr>
              <a:t>Егер спортпен айналысуға </a:t>
            </a:r>
            <a:r>
              <a:rPr lang="kk-KZ" sz="2000" i="1" dirty="0" smtClean="0">
                <a:solidFill>
                  <a:srgbClr val="002060"/>
                </a:solidFill>
                <a:latin typeface="Times New Roman" panose="02020603050405020304" pitchFamily="18" charset="0"/>
                <a:cs typeface="Times New Roman" panose="02020603050405020304" pitchFamily="18" charset="0"/>
              </a:rPr>
              <a:t>мүмкіндігің </a:t>
            </a:r>
            <a:r>
              <a:rPr lang="kk-KZ" sz="2000" i="1" dirty="0">
                <a:solidFill>
                  <a:srgbClr val="002060"/>
                </a:solidFill>
                <a:latin typeface="Times New Roman" panose="02020603050405020304" pitchFamily="18" charset="0"/>
                <a:cs typeface="Times New Roman" panose="02020603050405020304" pitchFamily="18" charset="0"/>
              </a:rPr>
              <a:t>болмаса, онда бір мезгіл жаяу жүруді әдетке </a:t>
            </a:r>
            <a:r>
              <a:rPr lang="kk-KZ" sz="2000" i="1" dirty="0" smtClean="0">
                <a:solidFill>
                  <a:srgbClr val="002060"/>
                </a:solidFill>
                <a:latin typeface="Times New Roman" panose="02020603050405020304" pitchFamily="18" charset="0"/>
                <a:cs typeface="Times New Roman" panose="02020603050405020304" pitchFamily="18" charset="0"/>
              </a:rPr>
              <a:t>айналдыр.</a:t>
            </a:r>
            <a:r>
              <a:rPr lang="kk-KZ" sz="2000" i="1" dirty="0">
                <a:solidFill>
                  <a:srgbClr val="002060"/>
                </a:solidFill>
                <a:latin typeface="Times New Roman" panose="02020603050405020304" pitchFamily="18" charset="0"/>
                <a:cs typeface="Times New Roman" panose="02020603050405020304" pitchFamily="18" charset="0"/>
              </a:rPr>
              <a:t> </a:t>
            </a:r>
            <a:r>
              <a:rPr lang="kk-KZ" sz="2000" i="1" dirty="0" smtClean="0">
                <a:solidFill>
                  <a:srgbClr val="00206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kk-KZ" sz="2000" i="1" dirty="0" smtClean="0">
                <a:solidFill>
                  <a:srgbClr val="002060"/>
                </a:solidFill>
                <a:latin typeface="Times New Roman" panose="02020603050405020304" pitchFamily="18" charset="0"/>
                <a:cs typeface="Times New Roman" panose="02020603050405020304" pitchFamily="18" charset="0"/>
              </a:rPr>
              <a:t>Адам </a:t>
            </a:r>
            <a:r>
              <a:rPr lang="kk-KZ" sz="2000" i="1" dirty="0">
                <a:solidFill>
                  <a:srgbClr val="002060"/>
                </a:solidFill>
                <a:latin typeface="Times New Roman" panose="02020603050405020304" pitchFamily="18" charset="0"/>
                <a:cs typeface="Times New Roman" panose="02020603050405020304" pitchFamily="18" charset="0"/>
              </a:rPr>
              <a:t>ағзасына айтарлықтай күш түсірмейтін әрі хобби болып есептелетін би, жүзу және таза ауада коньки, шаңғы, шана тебу, теннис, бадминтон, баскетбол, футбол, </a:t>
            </a:r>
            <a:r>
              <a:rPr lang="kk-KZ" sz="2000" i="1" dirty="0" smtClean="0">
                <a:solidFill>
                  <a:srgbClr val="002060"/>
                </a:solidFill>
                <a:latin typeface="Times New Roman" panose="02020603050405020304" pitchFamily="18" charset="0"/>
                <a:cs typeface="Times New Roman" panose="02020603050405020304" pitchFamily="18" charset="0"/>
              </a:rPr>
              <a:t>хоккей ойнау</a:t>
            </a:r>
            <a:r>
              <a:rPr lang="kk-KZ" sz="2000" i="1" dirty="0">
                <a:solidFill>
                  <a:srgbClr val="002060"/>
                </a:solidFill>
                <a:latin typeface="Times New Roman" panose="02020603050405020304" pitchFamily="18" charset="0"/>
                <a:cs typeface="Times New Roman" panose="02020603050405020304" pitchFamily="18" charset="0"/>
              </a:rPr>
              <a:t> өте </a:t>
            </a:r>
            <a:r>
              <a:rPr lang="kk-KZ" sz="2000" i="1" dirty="0" smtClean="0">
                <a:solidFill>
                  <a:srgbClr val="002060"/>
                </a:solidFill>
                <a:latin typeface="Times New Roman" panose="02020603050405020304" pitchFamily="18" charset="0"/>
                <a:cs typeface="Times New Roman" panose="02020603050405020304" pitchFamily="18" charset="0"/>
              </a:rPr>
              <a:t>пайдалы.</a:t>
            </a:r>
          </a:p>
          <a:p>
            <a:pPr>
              <a:buFont typeface="Wingdings" panose="05000000000000000000" pitchFamily="2" charset="2"/>
              <a:buChar char="ü"/>
            </a:pPr>
            <a:r>
              <a:rPr lang="kk-KZ" sz="2000" i="1" dirty="0">
                <a:solidFill>
                  <a:srgbClr val="002060"/>
                </a:solidFill>
                <a:latin typeface="Times New Roman" panose="02020603050405020304" pitchFamily="18" charset="0"/>
                <a:cs typeface="Times New Roman" panose="02020603050405020304" pitchFamily="18" charset="0"/>
              </a:rPr>
              <a:t>Егер қоғамнан алшақ, оңаша болуды </a:t>
            </a:r>
            <a:r>
              <a:rPr lang="kk-KZ" sz="2000" i="1" dirty="0" smtClean="0">
                <a:solidFill>
                  <a:srgbClr val="002060"/>
                </a:solidFill>
                <a:latin typeface="Times New Roman" panose="02020603050405020304" pitchFamily="18" charset="0"/>
                <a:cs typeface="Times New Roman" panose="02020603050405020304" pitchFamily="18" charset="0"/>
              </a:rPr>
              <a:t>қаласаң, </a:t>
            </a:r>
            <a:r>
              <a:rPr lang="kk-KZ" sz="2000" i="1" dirty="0">
                <a:solidFill>
                  <a:srgbClr val="002060"/>
                </a:solidFill>
                <a:latin typeface="Times New Roman" panose="02020603050405020304" pitchFamily="18" charset="0"/>
                <a:cs typeface="Times New Roman" panose="02020603050405020304" pitchFamily="18" charset="0"/>
              </a:rPr>
              <a:t>шахмат, дойбы, домино, тоғызқұмалақ ойындарын байқап </a:t>
            </a:r>
            <a:r>
              <a:rPr lang="kk-KZ" sz="2000" i="1" dirty="0" smtClean="0">
                <a:solidFill>
                  <a:srgbClr val="002060"/>
                </a:solidFill>
                <a:latin typeface="Times New Roman" panose="02020603050405020304" pitchFamily="18" charset="0"/>
                <a:cs typeface="Times New Roman" panose="02020603050405020304" pitchFamily="18" charset="0"/>
              </a:rPr>
              <a:t>көр.</a:t>
            </a:r>
          </a:p>
          <a:p>
            <a:pPr>
              <a:buFont typeface="Wingdings" panose="05000000000000000000" pitchFamily="2" charset="2"/>
              <a:buChar char="ü"/>
            </a:pPr>
            <a:r>
              <a:rPr lang="kk-KZ" sz="2000" i="1" dirty="0">
                <a:solidFill>
                  <a:srgbClr val="002060"/>
                </a:solidFill>
                <a:latin typeface="Times New Roman" panose="02020603050405020304" pitchFamily="18" charset="0"/>
                <a:cs typeface="Times New Roman" panose="02020603050405020304" pitchFamily="18" charset="0"/>
              </a:rPr>
              <a:t>Жаттығудан кейін бірден </a:t>
            </a:r>
            <a:r>
              <a:rPr lang="kk-KZ" sz="2000" i="1" dirty="0" smtClean="0">
                <a:solidFill>
                  <a:srgbClr val="002060"/>
                </a:solidFill>
                <a:latin typeface="Times New Roman" panose="02020603050405020304" pitchFamily="18" charset="0"/>
                <a:cs typeface="Times New Roman" panose="02020603050405020304" pitchFamily="18" charset="0"/>
              </a:rPr>
              <a:t>тамақтанба. </a:t>
            </a:r>
            <a:r>
              <a:rPr lang="kk-KZ" sz="2000" i="1" dirty="0">
                <a:solidFill>
                  <a:srgbClr val="002060"/>
                </a:solidFill>
                <a:latin typeface="Times New Roman" panose="02020603050405020304" pitchFamily="18" charset="0"/>
                <a:cs typeface="Times New Roman" panose="02020603050405020304" pitchFamily="18" charset="0"/>
              </a:rPr>
              <a:t>Аздап демалып, су ішіп, душ </a:t>
            </a:r>
            <a:r>
              <a:rPr lang="kk-KZ" sz="2000" i="1" dirty="0" smtClean="0">
                <a:solidFill>
                  <a:srgbClr val="002060"/>
                </a:solidFill>
                <a:latin typeface="Times New Roman" panose="02020603050405020304" pitchFamily="18" charset="0"/>
                <a:cs typeface="Times New Roman" panose="02020603050405020304" pitchFamily="18" charset="0"/>
              </a:rPr>
              <a:t>қабылда. </a:t>
            </a:r>
            <a:r>
              <a:rPr lang="kk-KZ" sz="2000" i="1" dirty="0">
                <a:solidFill>
                  <a:srgbClr val="002060"/>
                </a:solidFill>
                <a:latin typeface="Times New Roman" panose="02020603050405020304" pitchFamily="18" charset="0"/>
                <a:cs typeface="Times New Roman" panose="02020603050405020304" pitchFamily="18" charset="0"/>
              </a:rPr>
              <a:t>Сұйық тамақтар ішіп, көкөністер мен жемістер жеуге </a:t>
            </a:r>
            <a:r>
              <a:rPr lang="kk-KZ" sz="2000" i="1" dirty="0" smtClean="0">
                <a:solidFill>
                  <a:srgbClr val="002060"/>
                </a:solidFill>
                <a:latin typeface="Times New Roman" panose="02020603050405020304" pitchFamily="18" charset="0"/>
                <a:cs typeface="Times New Roman" panose="02020603050405020304" pitchFamily="18" charset="0"/>
              </a:rPr>
              <a:t>дағдылан</a:t>
            </a:r>
            <a:r>
              <a:rPr lang="kk-KZ" sz="2000" i="1" dirty="0" smtClean="0">
                <a:solidFill>
                  <a:schemeClr val="tx1"/>
                </a:solidFill>
                <a:latin typeface="Times New Roman" panose="02020603050405020304" pitchFamily="18" charset="0"/>
                <a:cs typeface="Times New Roman" panose="02020603050405020304" pitchFamily="18" charset="0"/>
              </a:rPr>
              <a:t>.  </a:t>
            </a:r>
            <a:endParaRPr lang="en-US" sz="2000" i="1" dirty="0">
              <a:solidFill>
                <a:schemeClr val="tx1"/>
              </a:solidFill>
              <a:latin typeface="Times New Roman" panose="02020603050405020304" pitchFamily="18" charset="0"/>
              <a:cs typeface="Times New Roman" panose="02020603050405020304" pitchFamily="18" charset="0"/>
            </a:endParaRPr>
          </a:p>
          <a:p>
            <a:pPr marL="457200" indent="-457200">
              <a:buAutoNum type="arabicPeriod" startAt="2"/>
            </a:pP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lgn="r">
              <a:buNone/>
            </a:pPr>
            <a:r>
              <a:rPr lang="kk-KZ" sz="2000" dirty="0" smtClean="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2" y="5746030"/>
            <a:ext cx="4320480" cy="1015663"/>
          </a:xfrm>
          <a:prstGeom prst="rect">
            <a:avLst/>
          </a:prstGeom>
          <a:noFill/>
        </p:spPr>
        <p:txBody>
          <a:bodyPr wrap="square" rtlCol="0">
            <a:spAutoFit/>
          </a:bodyPr>
          <a:lstStyle/>
          <a:p>
            <a:r>
              <a:rPr lang="kk-KZ" sz="2000" dirty="0" smtClean="0">
                <a:latin typeface="Times New Roman" panose="02020603050405020304" pitchFamily="18" charset="0"/>
                <a:cs typeface="Times New Roman" panose="02020603050405020304" pitchFamily="18" charset="0"/>
              </a:rPr>
              <a:t>Дескриптор:</a:t>
            </a:r>
          </a:p>
          <a:p>
            <a:r>
              <a:rPr lang="kk-KZ" sz="2000" dirty="0" smtClean="0">
                <a:latin typeface="Times New Roman" panose="02020603050405020304" pitchFamily="18" charset="0"/>
                <a:cs typeface="Times New Roman" panose="02020603050405020304" pitchFamily="18" charset="0"/>
              </a:rPr>
              <a:t>-мәтінде көтерілген мәселені талдайды.</a:t>
            </a:r>
          </a:p>
        </p:txBody>
      </p:sp>
      <p:pic>
        <p:nvPicPr>
          <p:cNvPr id="8" name="Рисунок 7"/>
          <p:cNvPicPr>
            <a:picLocks noChangeAspect="1"/>
          </p:cNvPicPr>
          <p:nvPr/>
        </p:nvPicPr>
        <p:blipFill>
          <a:blip r:embed="rId2"/>
          <a:stretch>
            <a:fillRect/>
          </a:stretch>
        </p:blipFill>
        <p:spPr>
          <a:xfrm>
            <a:off x="-4793" y="1"/>
            <a:ext cx="2051720" cy="1412776"/>
          </a:xfrm>
          <a:prstGeom prst="rect">
            <a:avLst/>
          </a:prstGeom>
        </p:spPr>
      </p:pic>
    </p:spTree>
    <p:extLst>
      <p:ext uri="{BB962C8B-B14F-4D97-AF65-F5344CB8AC3E}">
        <p14:creationId xmlns:p14="http://schemas.microsoft.com/office/powerpoint/2010/main" val="15226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down)">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3"/>
            <a:ext cx="8928992" cy="689857"/>
          </a:xfrm>
        </p:spPr>
        <p:txBody>
          <a:bodyPr>
            <a:normAutofit/>
          </a:bodyPr>
          <a:lstStyle/>
          <a:p>
            <a:r>
              <a:rPr lang="kk-KZ" sz="2800" dirty="0" smtClean="0">
                <a:solidFill>
                  <a:schemeClr val="tx1"/>
                </a:solidFill>
                <a:latin typeface="Times New Roman" panose="02020603050405020304" pitchFamily="18" charset="0"/>
                <a:cs typeface="Times New Roman" panose="02020603050405020304" pitchFamily="18" charset="0"/>
              </a:rPr>
              <a:t>Ықтимал жауап:</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9632" y="1340768"/>
            <a:ext cx="6912768" cy="4968552"/>
          </a:xfrm>
        </p:spPr>
        <p:txBody>
          <a:bodyPr>
            <a:normAutofit/>
          </a:bodyPr>
          <a:lstStyle/>
          <a:p>
            <a:r>
              <a:rPr lang="kk-KZ" sz="2000" dirty="0" smtClean="0">
                <a:solidFill>
                  <a:schemeClr val="tx1"/>
                </a:solidFill>
                <a:latin typeface="Times New Roman" panose="02020603050405020304" pitchFamily="18" charset="0"/>
                <a:cs typeface="Times New Roman" panose="02020603050405020304" pitchFamily="18" charset="0"/>
              </a:rPr>
              <a:t>Мәтінде спортпен күнделікті айналысуға арнайы нұсқаулық берілген.</a:t>
            </a:r>
          </a:p>
          <a:p>
            <a:r>
              <a:rPr lang="kk-KZ" sz="2000" dirty="0">
                <a:solidFill>
                  <a:schemeClr val="tx1"/>
                </a:solidFill>
                <a:latin typeface="Times New Roman" panose="02020603050405020304" pitchFamily="18" charset="0"/>
                <a:cs typeface="Times New Roman" panose="02020603050405020304" pitchFamily="18" charset="0"/>
              </a:rPr>
              <a:t>К</a:t>
            </a:r>
            <a:r>
              <a:rPr lang="kk-KZ" sz="2000" dirty="0" smtClean="0">
                <a:solidFill>
                  <a:schemeClr val="tx1"/>
                </a:solidFill>
                <a:latin typeface="Times New Roman" panose="02020603050405020304" pitchFamily="18" charset="0"/>
                <a:cs typeface="Times New Roman" panose="02020603050405020304" pitchFamily="18" charset="0"/>
              </a:rPr>
              <a:t>әсіби немесе әуесқой спортшы болмасаң да, күнделікті спортпен шұғылдану денсаулыққа да, адамның қиындықтарға төзімді болуына да әсер ететіні айтылған. Ең пайдалы әрі зиянсыз спорт түрлері айтылып, спорттық ойындар мен жаттығулардан соң ағзаға пайдалы тамақтану туралы кеңес берілген.</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4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760" y="260648"/>
            <a:ext cx="8496944" cy="1152129"/>
          </a:xfrm>
        </p:spPr>
        <p:txBody>
          <a:bodyPr>
            <a:noAutofit/>
          </a:bodyPr>
          <a:lstStyle/>
          <a:p>
            <a:r>
              <a:rPr lang="kk-KZ" sz="2800" dirty="0">
                <a:solidFill>
                  <a:schemeClr val="tx1"/>
                </a:solidFill>
                <a:latin typeface="Times New Roman" panose="02020603050405020304" pitchFamily="18" charset="0"/>
                <a:cs typeface="Times New Roman" panose="02020603050405020304" pitchFamily="18" charset="0"/>
              </a:rPr>
              <a:t>4</a:t>
            </a:r>
            <a:r>
              <a:rPr lang="kk-KZ" sz="2800" dirty="0" smtClean="0">
                <a:solidFill>
                  <a:schemeClr val="tx1"/>
                </a:solidFill>
                <a:latin typeface="Times New Roman" panose="02020603050405020304" pitchFamily="18" charset="0"/>
                <a:cs typeface="Times New Roman" panose="02020603050405020304" pitchFamily="18" charset="0"/>
              </a:rPr>
              <a:t>-тапсырма. Диалогтағы түсіп қалған етістіктерді орнына қойып, ауызша тілдесіңдер.</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7056" y="1412777"/>
            <a:ext cx="8856984" cy="4680520"/>
          </a:xfrm>
        </p:spPr>
        <p:txBody>
          <a:bodyPr>
            <a:normAutofit fontScale="92500" lnSpcReduction="10000"/>
          </a:bodyPr>
          <a:lstStyle/>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Жарас, менің аяғыма қатты салмақ салуыма болмайды, бірақ спортпен шұғылданғым келеді,  қайтсем екен?</a:t>
            </a:r>
          </a:p>
          <a:p>
            <a:pPr>
              <a:buFontTx/>
              <a:buChar char="-"/>
            </a:pPr>
            <a:r>
              <a:rPr lang="kk-KZ" sz="2000" dirty="0">
                <a:solidFill>
                  <a:schemeClr val="tx1"/>
                </a:solidFill>
                <a:latin typeface="Times New Roman" panose="02020603050405020304" pitchFamily="18" charset="0"/>
                <a:cs typeface="Times New Roman" panose="02020603050405020304" pitchFamily="18" charset="0"/>
              </a:rPr>
              <a:t> </a:t>
            </a:r>
            <a:r>
              <a:rPr lang="kk-KZ" sz="2000" dirty="0" smtClean="0">
                <a:solidFill>
                  <a:schemeClr val="tx1"/>
                </a:solidFill>
                <a:latin typeface="Times New Roman" panose="02020603050405020304" pitchFamily="18" charset="0"/>
                <a:cs typeface="Times New Roman" panose="02020603050405020304" pitchFamily="18" charset="0"/>
              </a:rPr>
              <a:t>Егер аяғыңның ауыратынын білсең, ауыр жаттығулар жасамағаның жөн.Сен жаяу жүруді әдетке ... .</a:t>
            </a:r>
          </a:p>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Онсыз да жүру күндегі  әдетіме ... . Жүзуге барғым келеді. Жүзуден ағзаға аса көп күш ... дейді, рас па?</a:t>
            </a:r>
          </a:p>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Иә, иә. Жүзу, би, баскетбол, теннис сияқты спорт түрлері ағзаңа көп күш  ... . Солардың бірімен айналысуыңа болады. Бірақ  аяғыңды көп ... , жаттығудан соң демалуды, суға түсуді, жеңіл тамақтануды ұмытпа!</a:t>
            </a:r>
          </a:p>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Тамаша! Жарас, кеңесіңе көп рақмет! Сау бол.</a:t>
            </a:r>
          </a:p>
          <a:p>
            <a:pPr marL="0" indent="0">
              <a:buNone/>
            </a:pPr>
            <a:r>
              <a:rPr lang="kk-KZ" sz="2000" dirty="0">
                <a:solidFill>
                  <a:schemeClr val="tx1"/>
                </a:solidFill>
                <a:latin typeface="Times New Roman" panose="02020603050405020304" pitchFamily="18" charset="0"/>
                <a:cs typeface="Times New Roman" panose="02020603050405020304" pitchFamily="18" charset="0"/>
              </a:rPr>
              <a:t> </a:t>
            </a:r>
            <a:r>
              <a:rPr lang="kk-KZ" sz="2000" dirty="0" smtClean="0">
                <a:solidFill>
                  <a:schemeClr val="tx1"/>
                </a:solidFill>
                <a:latin typeface="Times New Roman" panose="02020603050405020304" pitchFamily="18" charset="0"/>
                <a:cs typeface="Times New Roman" panose="02020603050405020304" pitchFamily="18" charset="0"/>
              </a:rPr>
              <a:t>Керекті етістіктер: түс, айнал, шарша.</a:t>
            </a:r>
          </a:p>
          <a:p>
            <a:pPr marL="0" indent="0">
              <a:buNone/>
            </a:pP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kk-KZ" sz="2000" dirty="0" smtClean="0">
                <a:solidFill>
                  <a:schemeClr val="tx1"/>
                </a:solidFill>
                <a:latin typeface="Times New Roman" panose="02020603050405020304" pitchFamily="18" charset="0"/>
                <a:cs typeface="Times New Roman" panose="02020603050405020304" pitchFamily="18" charset="0"/>
              </a:rPr>
              <a:t>Дескриптор:</a:t>
            </a:r>
          </a:p>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ауызша тілдесім барысында етістерді орнымен қолданады;</a:t>
            </a:r>
          </a:p>
          <a:p>
            <a:pPr>
              <a:buFontTx/>
              <a:buChar char="-"/>
            </a:pPr>
            <a:r>
              <a:rPr lang="kk-KZ" sz="2000" dirty="0">
                <a:solidFill>
                  <a:schemeClr val="tx1"/>
                </a:solidFill>
                <a:latin typeface="Times New Roman" panose="02020603050405020304" pitchFamily="18" charset="0"/>
                <a:cs typeface="Times New Roman" panose="02020603050405020304" pitchFamily="18" charset="0"/>
              </a:rPr>
              <a:t>е</a:t>
            </a:r>
            <a:r>
              <a:rPr lang="kk-KZ" sz="2000" dirty="0" smtClean="0">
                <a:solidFill>
                  <a:schemeClr val="tx1"/>
                </a:solidFill>
                <a:latin typeface="Times New Roman" panose="02020603050405020304" pitchFamily="18" charset="0"/>
                <a:cs typeface="Times New Roman" panose="02020603050405020304" pitchFamily="18" charset="0"/>
              </a:rPr>
              <a:t>тістердің салт, сабақты етістік жасайтындарын талдайды.</a:t>
            </a:r>
          </a:p>
          <a:p>
            <a:pPr>
              <a:buFontTx/>
              <a:buChar char="-"/>
            </a:pPr>
            <a:endParaRPr lang="kk-KZ" sz="2000" dirty="0" smtClean="0">
              <a:solidFill>
                <a:schemeClr val="tx1"/>
              </a:solidFill>
              <a:latin typeface="Times New Roman" panose="02020603050405020304" pitchFamily="18" charset="0"/>
              <a:cs typeface="Times New Roman" panose="02020603050405020304" pitchFamily="18" charset="0"/>
            </a:endParaRPr>
          </a:p>
          <a:p>
            <a:pPr>
              <a:buFontTx/>
              <a:buChar char="-"/>
            </a:pP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73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760" y="260648"/>
            <a:ext cx="8496944" cy="1152129"/>
          </a:xfrm>
        </p:spPr>
        <p:txBody>
          <a:bodyPr>
            <a:noAutofit/>
          </a:bodyPr>
          <a:lstStyle/>
          <a:p>
            <a:r>
              <a:rPr lang="kk-KZ" sz="2800" dirty="0" smtClean="0">
                <a:solidFill>
                  <a:schemeClr val="tx1"/>
                </a:solidFill>
                <a:latin typeface="Times New Roman" panose="02020603050405020304" pitchFamily="18" charset="0"/>
                <a:cs typeface="Times New Roman" panose="02020603050405020304" pitchFamily="18" charset="0"/>
              </a:rPr>
              <a:t>Өзіңді тексер.</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8760" y="1052736"/>
            <a:ext cx="8856984" cy="3168351"/>
          </a:xfrm>
        </p:spPr>
        <p:txBody>
          <a:bodyPr>
            <a:noAutofit/>
          </a:bodyPr>
          <a:lstStyle/>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Жарас, менің аяғыма қатты салмақ салуыма болмайды, бірақ спортпен шұғылданғым келеді,  қайтсем екен?</a:t>
            </a:r>
          </a:p>
          <a:p>
            <a:pPr>
              <a:buFontTx/>
              <a:buChar char="-"/>
            </a:pPr>
            <a:r>
              <a:rPr lang="kk-KZ" sz="2000" dirty="0">
                <a:solidFill>
                  <a:schemeClr val="tx1"/>
                </a:solidFill>
                <a:latin typeface="Times New Roman" panose="02020603050405020304" pitchFamily="18" charset="0"/>
                <a:cs typeface="Times New Roman" panose="02020603050405020304" pitchFamily="18" charset="0"/>
              </a:rPr>
              <a:t> </a:t>
            </a:r>
            <a:r>
              <a:rPr lang="kk-KZ" sz="2000" dirty="0" smtClean="0">
                <a:solidFill>
                  <a:schemeClr val="tx1"/>
                </a:solidFill>
                <a:latin typeface="Times New Roman" panose="02020603050405020304" pitchFamily="18" charset="0"/>
                <a:cs typeface="Times New Roman" panose="02020603050405020304" pitchFamily="18" charset="0"/>
              </a:rPr>
              <a:t>Егер аяғыңның ауыратынын білсең, ауыр жаттығулар жасамағаның жөн.Сен жаяу жүруді әдетке </a:t>
            </a:r>
            <a:r>
              <a:rPr lang="kk-KZ" sz="2000" dirty="0" smtClean="0">
                <a:solidFill>
                  <a:srgbClr val="FF0000"/>
                </a:solidFill>
                <a:latin typeface="Times New Roman" panose="02020603050405020304" pitchFamily="18" charset="0"/>
                <a:cs typeface="Times New Roman" panose="02020603050405020304" pitchFamily="18" charset="0"/>
              </a:rPr>
              <a:t>айналдыр</a:t>
            </a:r>
            <a:r>
              <a:rPr lang="kk-KZ" sz="2000" dirty="0" smtClean="0">
                <a:solidFill>
                  <a:schemeClr val="tx1"/>
                </a:solidFill>
                <a:latin typeface="Times New Roman" panose="02020603050405020304" pitchFamily="18" charset="0"/>
                <a:cs typeface="Times New Roman" panose="02020603050405020304" pitchFamily="18" charset="0"/>
              </a:rPr>
              <a:t>.</a:t>
            </a:r>
          </a:p>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Онсыз да жүру күндегі  әдетіме </a:t>
            </a:r>
            <a:r>
              <a:rPr lang="kk-KZ" sz="2000" dirty="0" smtClean="0">
                <a:solidFill>
                  <a:srgbClr val="FF0000"/>
                </a:solidFill>
                <a:latin typeface="Times New Roman" panose="02020603050405020304" pitchFamily="18" charset="0"/>
                <a:cs typeface="Times New Roman" panose="02020603050405020304" pitchFamily="18" charset="0"/>
              </a:rPr>
              <a:t>айналған.</a:t>
            </a:r>
            <a:r>
              <a:rPr lang="kk-KZ" sz="2000" dirty="0" smtClean="0">
                <a:solidFill>
                  <a:schemeClr val="tx1"/>
                </a:solidFill>
                <a:latin typeface="Times New Roman" panose="02020603050405020304" pitchFamily="18" charset="0"/>
                <a:cs typeface="Times New Roman" panose="02020603050405020304" pitchFamily="18" charset="0"/>
              </a:rPr>
              <a:t> Жүзуге барғым келеді. Жүзуден ағзаға аса көп күш  </a:t>
            </a:r>
            <a:r>
              <a:rPr lang="kk-KZ" sz="2000" dirty="0" smtClean="0">
                <a:solidFill>
                  <a:srgbClr val="FF0000"/>
                </a:solidFill>
                <a:latin typeface="Times New Roman" panose="02020603050405020304" pitchFamily="18" charset="0"/>
                <a:cs typeface="Times New Roman" panose="02020603050405020304" pitchFamily="18" charset="0"/>
              </a:rPr>
              <a:t>түспейді </a:t>
            </a:r>
            <a:r>
              <a:rPr lang="kk-KZ" sz="2000" dirty="0" smtClean="0">
                <a:solidFill>
                  <a:schemeClr val="tx1"/>
                </a:solidFill>
                <a:latin typeface="Times New Roman" panose="02020603050405020304" pitchFamily="18" charset="0"/>
                <a:cs typeface="Times New Roman" panose="02020603050405020304" pitchFamily="18" charset="0"/>
              </a:rPr>
              <a:t>дейді, рас па?</a:t>
            </a:r>
          </a:p>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Иә, иә. Жүзу, би, баскетбол, теннис сияқты спорт түрлері ағзаңа көп күш  түсірмейді . Солардың бірімен айналысуыңа болады. Бірақ  аяғыңды көп </a:t>
            </a:r>
            <a:r>
              <a:rPr lang="kk-KZ" sz="2000" dirty="0" smtClean="0">
                <a:solidFill>
                  <a:srgbClr val="FF0000"/>
                </a:solidFill>
                <a:latin typeface="Times New Roman" panose="02020603050405020304" pitchFamily="18" charset="0"/>
                <a:cs typeface="Times New Roman" panose="02020603050405020304" pitchFamily="18" charset="0"/>
              </a:rPr>
              <a:t>шаршатпа </a:t>
            </a:r>
            <a:r>
              <a:rPr lang="kk-KZ" sz="2000" dirty="0" smtClean="0">
                <a:solidFill>
                  <a:schemeClr val="tx1"/>
                </a:solidFill>
                <a:latin typeface="Times New Roman" panose="02020603050405020304" pitchFamily="18" charset="0"/>
                <a:cs typeface="Times New Roman" panose="02020603050405020304" pitchFamily="18" charset="0"/>
              </a:rPr>
              <a:t>, жаттығудан соң демалуды, суға түсуді, жеңіл тамақтануды ұмытпа!</a:t>
            </a:r>
          </a:p>
          <a:p>
            <a:pPr>
              <a:buFontTx/>
              <a:buChar char="-"/>
            </a:pPr>
            <a:r>
              <a:rPr lang="kk-KZ" sz="2000" dirty="0" smtClean="0">
                <a:solidFill>
                  <a:schemeClr val="tx1"/>
                </a:solidFill>
                <a:latin typeface="Times New Roman" panose="02020603050405020304" pitchFamily="18" charset="0"/>
                <a:cs typeface="Times New Roman" panose="02020603050405020304" pitchFamily="18" charset="0"/>
              </a:rPr>
              <a:t>Тамаша! Жарас, кеңесіңе көп рақмет! Сау бол.</a:t>
            </a:r>
          </a:p>
          <a:p>
            <a:pPr marL="0" indent="0">
              <a:buNone/>
            </a:pPr>
            <a:r>
              <a:rPr lang="kk-KZ" sz="2000" dirty="0">
                <a:solidFill>
                  <a:schemeClr val="tx1"/>
                </a:solidFill>
                <a:latin typeface="Times New Roman" panose="02020603050405020304" pitchFamily="18" charset="0"/>
                <a:cs typeface="Times New Roman" panose="02020603050405020304" pitchFamily="18" charset="0"/>
              </a:rPr>
              <a:t> </a:t>
            </a: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kk-KZ" sz="2000" dirty="0" smtClean="0">
              <a:solidFill>
                <a:schemeClr val="tx1"/>
              </a:solidFill>
              <a:latin typeface="Times New Roman" panose="02020603050405020304" pitchFamily="18" charset="0"/>
              <a:cs typeface="Times New Roman" panose="02020603050405020304" pitchFamily="18" charset="0"/>
            </a:endParaRPr>
          </a:p>
          <a:p>
            <a:pPr>
              <a:buFontTx/>
              <a:buChar char="-"/>
            </a:pP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15240528"/>
              </p:ext>
            </p:extLst>
          </p:nvPr>
        </p:nvGraphicFramePr>
        <p:xfrm>
          <a:off x="755576" y="4869160"/>
          <a:ext cx="7056783" cy="1584960"/>
        </p:xfrm>
        <a:graphic>
          <a:graphicData uri="http://schemas.openxmlformats.org/drawingml/2006/table">
            <a:tbl>
              <a:tblPr firstRow="1" bandRow="1">
                <a:tableStyleId>{5C22544A-7EE6-4342-B048-85BDC9FD1C3A}</a:tableStyleId>
              </a:tblPr>
              <a:tblGrid>
                <a:gridCol w="2352261">
                  <a:extLst>
                    <a:ext uri="{9D8B030D-6E8A-4147-A177-3AD203B41FA5}">
                      <a16:colId xmlns:a16="http://schemas.microsoft.com/office/drawing/2014/main" val="3122215449"/>
                    </a:ext>
                  </a:extLst>
                </a:gridCol>
                <a:gridCol w="2352261">
                  <a:extLst>
                    <a:ext uri="{9D8B030D-6E8A-4147-A177-3AD203B41FA5}">
                      <a16:colId xmlns:a16="http://schemas.microsoft.com/office/drawing/2014/main" val="3640436648"/>
                    </a:ext>
                  </a:extLst>
                </a:gridCol>
                <a:gridCol w="2352261">
                  <a:extLst>
                    <a:ext uri="{9D8B030D-6E8A-4147-A177-3AD203B41FA5}">
                      <a16:colId xmlns:a16="http://schemas.microsoft.com/office/drawing/2014/main" val="2225816624"/>
                    </a:ext>
                  </a:extLst>
                </a:gridCol>
              </a:tblGrid>
              <a:tr h="370840">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түбір</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Салт етістік </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Сабақты етістік</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210285884"/>
                  </a:ext>
                </a:extLst>
              </a:tr>
              <a:tr h="370840">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 айналу</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айналған</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айналдыр</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3987604471"/>
                  </a:ext>
                </a:extLst>
              </a:tr>
              <a:tr h="370840">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күш/ түсу</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күш/түспейді</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күш</a:t>
                      </a:r>
                      <a:r>
                        <a:rPr lang="kk-KZ" sz="2000" baseline="0" dirty="0" smtClean="0">
                          <a:solidFill>
                            <a:schemeClr val="tx1"/>
                          </a:solidFill>
                          <a:latin typeface="Times New Roman" panose="02020603050405020304" pitchFamily="18" charset="0"/>
                          <a:cs typeface="Times New Roman" panose="02020603050405020304" pitchFamily="18" charset="0"/>
                        </a:rPr>
                        <a:t>/түсірмейді</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2021152178"/>
                  </a:ext>
                </a:extLst>
              </a:tr>
              <a:tr h="370840">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шаршау</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шарша</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tc>
                  <a:txBody>
                    <a:bodyPr/>
                    <a:lstStyle/>
                    <a:p>
                      <a:r>
                        <a:rPr lang="kk-KZ" sz="2000" dirty="0" smtClean="0">
                          <a:solidFill>
                            <a:schemeClr val="tx1"/>
                          </a:solidFill>
                          <a:latin typeface="Times New Roman" panose="02020603050405020304" pitchFamily="18" charset="0"/>
                          <a:cs typeface="Times New Roman" panose="02020603050405020304" pitchFamily="18" charset="0"/>
                        </a:rPr>
                        <a:t>шаршатпа</a:t>
                      </a:r>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tx2">
                        <a:lumMod val="20000"/>
                        <a:lumOff val="80000"/>
                      </a:schemeClr>
                    </a:solidFill>
                  </a:tcPr>
                </a:tc>
                <a:extLst>
                  <a:ext uri="{0D108BD9-81ED-4DB2-BD59-A6C34878D82A}">
                    <a16:rowId xmlns:a16="http://schemas.microsoft.com/office/drawing/2014/main" val="3362046875"/>
                  </a:ext>
                </a:extLst>
              </a:tr>
            </a:tbl>
          </a:graphicData>
        </a:graphic>
      </p:graphicFrame>
    </p:spTree>
    <p:extLst>
      <p:ext uri="{BB962C8B-B14F-4D97-AF65-F5344CB8AC3E}">
        <p14:creationId xmlns:p14="http://schemas.microsoft.com/office/powerpoint/2010/main" val="39643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008" y="836712"/>
            <a:ext cx="8928992" cy="1048666"/>
          </a:xfrm>
        </p:spPr>
        <p:txBody>
          <a:bodyPr>
            <a:normAutofit/>
          </a:bodyPr>
          <a:lstStyle/>
          <a:p>
            <a:r>
              <a:rPr lang="kk-KZ" sz="2800" dirty="0" smtClean="0">
                <a:solidFill>
                  <a:schemeClr val="tx1"/>
                </a:solidFill>
                <a:latin typeface="Times New Roman" panose="02020603050405020304" pitchFamily="18" charset="0"/>
                <a:cs typeface="Times New Roman" panose="02020603050405020304" pitchFamily="18" charset="0"/>
              </a:rPr>
              <a:t>Бүгінгі сабақта</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1040120" y="2132856"/>
            <a:ext cx="6912768" cy="3600400"/>
          </a:xfrm>
        </p:spPr>
        <p:txBody>
          <a:bodyPr>
            <a:normAutofit/>
          </a:bodyPr>
          <a:lstStyle/>
          <a:p>
            <a:pPr>
              <a:buFont typeface="Wingdings" panose="05000000000000000000" pitchFamily="2" charset="2"/>
              <a:buChar char="q"/>
            </a:pPr>
            <a:r>
              <a:rPr lang="kk-KZ" sz="2000" dirty="0" smtClean="0">
                <a:solidFill>
                  <a:schemeClr val="tx1"/>
                </a:solidFill>
                <a:latin typeface="Times New Roman" panose="02020603050405020304" pitchFamily="18" charset="0"/>
                <a:cs typeface="Times New Roman" panose="02020603050405020304" pitchFamily="18" charset="0"/>
              </a:rPr>
              <a:t>Мәтінде көтерілген мәселені анықтадыңдар;</a:t>
            </a:r>
          </a:p>
          <a:p>
            <a:pPr>
              <a:buFont typeface="Wingdings" panose="05000000000000000000" pitchFamily="2" charset="2"/>
              <a:buChar char="q"/>
            </a:pPr>
            <a:r>
              <a:rPr lang="kk-KZ" sz="2000" dirty="0" smtClean="0">
                <a:solidFill>
                  <a:schemeClr val="tx1"/>
                </a:solidFill>
                <a:latin typeface="Times New Roman" panose="02020603050405020304" pitchFamily="18" charset="0"/>
                <a:cs typeface="Times New Roman" panose="02020603050405020304" pitchFamily="18" charset="0"/>
              </a:rPr>
              <a:t>Мәтін мазмұнын жинақы етіп баяндадыңдар;</a:t>
            </a:r>
          </a:p>
          <a:p>
            <a:pPr>
              <a:buFont typeface="Wingdings" panose="05000000000000000000" pitchFamily="2" charset="2"/>
              <a:buChar char="q"/>
            </a:pPr>
            <a:r>
              <a:rPr lang="kk-KZ" sz="2000" dirty="0" smtClean="0">
                <a:solidFill>
                  <a:schemeClr val="tx1"/>
                </a:solidFill>
                <a:latin typeface="Times New Roman" panose="02020603050405020304" pitchFamily="18" charset="0"/>
                <a:cs typeface="Times New Roman" panose="02020603050405020304" pitchFamily="18" charset="0"/>
              </a:rPr>
              <a:t>Сабақты, салт етістіктерді, етістерді жазылым барысында және ауызша тілдесімде тіркестіре қолдандыңдар.</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008" y="836712"/>
            <a:ext cx="8928992" cy="1048666"/>
          </a:xfrm>
        </p:spPr>
        <p:txBody>
          <a:bodyPr>
            <a:normAutofit/>
          </a:bodyPr>
          <a:lstStyle/>
          <a:p>
            <a:r>
              <a:rPr lang="kk-KZ" sz="2800" dirty="0" smtClean="0">
                <a:solidFill>
                  <a:schemeClr val="tx1"/>
                </a:solidFill>
                <a:latin typeface="Times New Roman" panose="02020603050405020304" pitchFamily="18" charset="0"/>
                <a:cs typeface="Times New Roman" panose="02020603050405020304" pitchFamily="18" charset="0"/>
              </a:rPr>
              <a:t>Оқу тапсырмасы: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827584" y="2132856"/>
            <a:ext cx="7920880" cy="3024336"/>
          </a:xfrm>
        </p:spPr>
        <p:txBody>
          <a:bodyPr>
            <a:normAutofit/>
          </a:bodyPr>
          <a:lstStyle/>
          <a:p>
            <a:pPr marL="0" indent="0">
              <a:buNone/>
            </a:pPr>
            <a:r>
              <a:rPr lang="kk-KZ" sz="2000" b="1" dirty="0" smtClean="0">
                <a:solidFill>
                  <a:schemeClr val="tx1"/>
                </a:solidFill>
                <a:latin typeface="Times New Roman" panose="02020603050405020304" pitchFamily="18" charset="0"/>
                <a:cs typeface="Times New Roman" panose="02020603050405020304" pitchFamily="18" charset="0"/>
              </a:rPr>
              <a:t>Берілген сөйлемдердегі салт, сабақты етістіктердің  етіс жұрнақтарының жалғануына қарай өзгерісін талдап жазыңдар.</a:t>
            </a:r>
            <a:endParaRPr lang="ru-RU" sz="2000" b="1"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2000" b="1" dirty="0" err="1" smtClean="0">
                <a:solidFill>
                  <a:schemeClr val="tx1"/>
                </a:solidFill>
                <a:latin typeface="Times New Roman" panose="02020603050405020304" pitchFamily="18" charset="0"/>
                <a:cs typeface="Times New Roman" panose="02020603050405020304" pitchFamily="18" charset="0"/>
              </a:rPr>
              <a:t>Белдессең</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бекем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бол. (</a:t>
            </a:r>
            <a:r>
              <a:rPr lang="ru-RU" sz="2000" dirty="0" err="1" smtClean="0">
                <a:solidFill>
                  <a:schemeClr val="tx1"/>
                </a:solidFill>
                <a:latin typeface="Times New Roman" panose="02020603050405020304" pitchFamily="18" charset="0"/>
                <a:cs typeface="Times New Roman" panose="02020603050405020304" pitchFamily="18" charset="0"/>
              </a:rPr>
              <a:t>Халық</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даналығы</a:t>
            </a:r>
            <a:r>
              <a:rPr lang="ru-RU" sz="20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2000" dirty="0" err="1" smtClean="0">
                <a:solidFill>
                  <a:schemeClr val="tx1"/>
                </a:solidFill>
                <a:latin typeface="Times New Roman" panose="02020603050405020304" pitchFamily="18" charset="0"/>
                <a:cs typeface="Times New Roman" panose="02020603050405020304" pitchFamily="18" charset="0"/>
              </a:rPr>
              <a:t>Ойын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баланың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алдынан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өмір</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есігін</a:t>
            </a:r>
            <a:r>
              <a:rPr lang="ru-RU" sz="2000"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ашып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оның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шығармашылық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қабілетін</a:t>
            </a:r>
            <a:r>
              <a:rPr lang="ru-RU" sz="2000" dirty="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дамытады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В.Сухомлинский</a:t>
            </a:r>
            <a:r>
              <a:rPr lang="ru-RU" sz="20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2000" dirty="0" err="1" smtClean="0">
                <a:solidFill>
                  <a:schemeClr val="tx1"/>
                </a:solidFill>
                <a:latin typeface="Times New Roman" panose="02020603050405020304" pitchFamily="18" charset="0"/>
                <a:cs typeface="Times New Roman" panose="02020603050405020304" pitchFamily="18" charset="0"/>
              </a:rPr>
              <a:t>Ойын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да бала </a:t>
            </a:r>
            <a:r>
              <a:rPr lang="ru-RU" sz="2000" dirty="0" err="1">
                <a:solidFill>
                  <a:schemeClr val="tx1"/>
                </a:solidFill>
                <a:latin typeface="Times New Roman" panose="02020603050405020304" pitchFamily="18" charset="0"/>
                <a:cs typeface="Times New Roman" panose="02020603050405020304" pitchFamily="18" charset="0"/>
              </a:rPr>
              <a:t>өмірінде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маңызды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болып</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саналады</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err="1" smtClean="0">
                <a:solidFill>
                  <a:schemeClr val="tx1"/>
                </a:solidFill>
                <a:latin typeface="Times New Roman" panose="02020603050405020304" pitchFamily="18" charset="0"/>
                <a:cs typeface="Times New Roman" panose="02020603050405020304" pitchFamily="18" charset="0"/>
              </a:rPr>
              <a:t>А.Макаренко</a:t>
            </a:r>
            <a:r>
              <a:rPr lang="ru-RU" sz="2000" dirty="0" smtClean="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01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276872"/>
            <a:ext cx="8136904" cy="2376264"/>
          </a:xfrm>
        </p:spPr>
        <p:txBody>
          <a:bodyPr>
            <a:normAutofit fontScale="90000"/>
          </a:bodyPr>
          <a:lstStyle/>
          <a:p>
            <a:pPr algn="l"/>
            <a:r>
              <a:rPr lang="kk-KZ" sz="3100" dirty="0" smtClean="0">
                <a:solidFill>
                  <a:schemeClr val="tx1"/>
                </a:solidFill>
                <a:latin typeface="Times New Roman" panose="02020603050405020304" pitchFamily="18" charset="0"/>
                <a:cs typeface="Times New Roman" panose="02020603050405020304" pitchFamily="18" charset="0"/>
              </a:rPr>
              <a:t>Оқу мақсаттары: </a:t>
            </a:r>
            <a:r>
              <a:rPr lang="kk-KZ" sz="3200" dirty="0" smtClean="0">
                <a:solidFill>
                  <a:schemeClr val="tx1"/>
                </a:solidFill>
              </a:rPr>
              <a:t/>
            </a:r>
            <a:br>
              <a:rPr lang="kk-KZ" sz="3200" dirty="0" smtClean="0">
                <a:solidFill>
                  <a:schemeClr val="tx1"/>
                </a:solidFill>
              </a:rPr>
            </a:br>
            <a:r>
              <a:rPr lang="kk-KZ" sz="2700" b="0" dirty="0" smtClean="0">
                <a:solidFill>
                  <a:schemeClr val="tx1"/>
                </a:solidFill>
                <a:effectLst/>
                <a:latin typeface="Times New Roman" panose="02020603050405020304" pitchFamily="18" charset="0"/>
                <a:cs typeface="Times New Roman" panose="02020603050405020304" pitchFamily="18" charset="0"/>
              </a:rPr>
              <a:t>Т/А2</a:t>
            </a:r>
            <a:r>
              <a:rPr lang="kk-KZ" sz="2700" b="0" dirty="0">
                <a:solidFill>
                  <a:schemeClr val="tx1"/>
                </a:solidFill>
                <a:effectLst/>
                <a:latin typeface="Times New Roman" panose="02020603050405020304" pitchFamily="18" charset="0"/>
                <a:cs typeface="Times New Roman" panose="02020603050405020304" pitchFamily="18" charset="0"/>
              </a:rPr>
              <a:t>. Әлеуметтік-мәдени,  ресми-іскери тақырыптарға байланысты диалог, монологтердегі (нұсқаулық, өмірбаян) көтерілген мәселені талдау;</a:t>
            </a:r>
            <a:br>
              <a:rPr lang="kk-KZ" sz="2700" b="0" dirty="0">
                <a:solidFill>
                  <a:schemeClr val="tx1"/>
                </a:solidFill>
                <a:effectLst/>
                <a:latin typeface="Times New Roman" panose="02020603050405020304" pitchFamily="18" charset="0"/>
                <a:cs typeface="Times New Roman" panose="02020603050405020304" pitchFamily="18" charset="0"/>
              </a:rPr>
            </a:br>
            <a:r>
              <a:rPr lang="kk-KZ" sz="2700" b="0" dirty="0">
                <a:solidFill>
                  <a:schemeClr val="tx1"/>
                </a:solidFill>
                <a:effectLst/>
                <a:latin typeface="Times New Roman" panose="02020603050405020304" pitchFamily="18" charset="0"/>
                <a:cs typeface="Times New Roman" panose="02020603050405020304" pitchFamily="18" charset="0"/>
              </a:rPr>
              <a:t>ӘТН4. Етістіктің етіс түрлері мен салт, сабақты етістіктердің тіркесімдік мүмкіндігін ауызша және жазбаша тілдесім барысында қолдану</a:t>
            </a:r>
            <a:br>
              <a:rPr lang="kk-KZ" sz="2700" b="0" dirty="0">
                <a:solidFill>
                  <a:schemeClr val="tx1"/>
                </a:solidFill>
                <a:effectLst/>
                <a:latin typeface="Times New Roman" panose="02020603050405020304" pitchFamily="18" charset="0"/>
                <a:cs typeface="Times New Roman" panose="02020603050405020304" pitchFamily="18" charset="0"/>
              </a:rPr>
            </a:br>
            <a:endParaRPr lang="ru-RU" sz="2700" b="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9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988840"/>
            <a:ext cx="8201744" cy="473833"/>
          </a:xfrm>
        </p:spPr>
        <p:txBody>
          <a:bodyPr>
            <a:noAutofit/>
          </a:bodyPr>
          <a:lstStyle/>
          <a:p>
            <a:pPr algn="l"/>
            <a:r>
              <a:rPr lang="kk-KZ" sz="2800" b="1" dirty="0" smtClean="0">
                <a:solidFill>
                  <a:schemeClr val="tx1"/>
                </a:solidFill>
                <a:latin typeface="Times New Roman" panose="02020603050405020304" pitchFamily="18" charset="0"/>
                <a:cs typeface="Times New Roman" panose="02020603050405020304" pitchFamily="18" charset="0"/>
              </a:rPr>
              <a:t>Бағалау критерийлері:</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2708920"/>
            <a:ext cx="8216080" cy="2016224"/>
          </a:xfrm>
        </p:spPr>
        <p:txBody>
          <a:bodyPr>
            <a:normAutofit/>
          </a:bodyPr>
          <a:lstStyle/>
          <a:p>
            <a:r>
              <a:rPr lang="ru-RU" sz="2400" dirty="0" smtClean="0">
                <a:solidFill>
                  <a:schemeClr val="tx1"/>
                </a:solidFill>
                <a:latin typeface="Times New Roman" panose="02020603050405020304" pitchFamily="18" charset="0"/>
                <a:cs typeface="Times New Roman" panose="02020603050405020304" pitchFamily="18" charset="0"/>
              </a:rPr>
              <a:t>тақырыпқа </a:t>
            </a:r>
            <a:r>
              <a:rPr lang="ru-RU" sz="2400" dirty="0" err="1">
                <a:solidFill>
                  <a:schemeClr val="tx1"/>
                </a:solidFill>
                <a:latin typeface="Times New Roman" panose="02020603050405020304" pitchFamily="18" charset="0"/>
                <a:cs typeface="Times New Roman" panose="02020603050405020304" pitchFamily="18" charset="0"/>
              </a:rPr>
              <a:t>байланысты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көтерілген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мәселені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талдайды</a:t>
            </a:r>
            <a:r>
              <a:rPr lang="ru-RU" sz="2400" dirty="0">
                <a:solidFill>
                  <a:schemeClr val="tx1"/>
                </a:solidFill>
                <a:latin typeface="Times New Roman" panose="02020603050405020304" pitchFamily="18" charset="0"/>
                <a:cs typeface="Times New Roman" panose="02020603050405020304" pitchFamily="18" charset="0"/>
              </a:rPr>
              <a:t>;</a:t>
            </a:r>
          </a:p>
          <a:p>
            <a:r>
              <a:rPr lang="ru-RU" sz="2400" dirty="0" err="1" smtClean="0">
                <a:solidFill>
                  <a:schemeClr val="tx1"/>
                </a:solidFill>
                <a:latin typeface="Times New Roman" panose="02020603050405020304" pitchFamily="18" charset="0"/>
                <a:cs typeface="Times New Roman" panose="02020603050405020304" pitchFamily="18" charset="0"/>
              </a:rPr>
              <a:t>етістіктің</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етіс</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түрлерін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салт</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сабақты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етістіктерді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қолданады</a:t>
            </a:r>
            <a:r>
              <a:rPr lang="ru-RU" sz="2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9483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dirty="0">
                <a:solidFill>
                  <a:schemeClr val="tx1"/>
                </a:solidFill>
                <a:latin typeface="Times New Roman" panose="02020603050405020304" pitchFamily="18" charset="0"/>
                <a:cs typeface="Times New Roman" panose="02020603050405020304" pitchFamily="18" charset="0"/>
              </a:rPr>
              <a:t>О</a:t>
            </a:r>
            <a:r>
              <a:rPr lang="kk-KZ" sz="2800" dirty="0" smtClean="0">
                <a:solidFill>
                  <a:schemeClr val="tx1"/>
                </a:solidFill>
                <a:latin typeface="Times New Roman" panose="02020603050405020304" pitchFamily="18" charset="0"/>
                <a:cs typeface="Times New Roman" panose="02020603050405020304" pitchFamily="18" charset="0"/>
              </a:rPr>
              <a:t>йтүрткі</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087706" y="1531575"/>
            <a:ext cx="2736304" cy="2376264"/>
          </a:xfrm>
          <a:prstGeom prst="rect">
            <a:avLst/>
          </a:prstGeom>
        </p:spPr>
      </p:pic>
      <p:pic>
        <p:nvPicPr>
          <p:cNvPr id="5" name="Рисунок 4"/>
          <p:cNvPicPr>
            <a:picLocks noChangeAspect="1"/>
          </p:cNvPicPr>
          <p:nvPr/>
        </p:nvPicPr>
        <p:blipFill>
          <a:blip r:embed="rId3"/>
          <a:stretch>
            <a:fillRect/>
          </a:stretch>
        </p:blipFill>
        <p:spPr>
          <a:xfrm>
            <a:off x="1115846" y="4077072"/>
            <a:ext cx="3744416" cy="2528515"/>
          </a:xfrm>
          <a:prstGeom prst="rect">
            <a:avLst/>
          </a:prstGeom>
        </p:spPr>
      </p:pic>
      <p:pic>
        <p:nvPicPr>
          <p:cNvPr id="6" name="Рисунок 5"/>
          <p:cNvPicPr>
            <a:picLocks noChangeAspect="1"/>
          </p:cNvPicPr>
          <p:nvPr/>
        </p:nvPicPr>
        <p:blipFill>
          <a:blip r:embed="rId4"/>
          <a:stretch>
            <a:fillRect/>
          </a:stretch>
        </p:blipFill>
        <p:spPr>
          <a:xfrm>
            <a:off x="4896282" y="1556792"/>
            <a:ext cx="3168352" cy="2376264"/>
          </a:xfrm>
          <a:prstGeom prst="rect">
            <a:avLst/>
          </a:prstGeom>
        </p:spPr>
      </p:pic>
      <p:sp>
        <p:nvSpPr>
          <p:cNvPr id="3" name="Прямоугольник 2"/>
          <p:cNvSpPr/>
          <p:nvPr/>
        </p:nvSpPr>
        <p:spPr>
          <a:xfrm>
            <a:off x="5364088" y="4941168"/>
            <a:ext cx="3456384" cy="1015663"/>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Дескриптор:</a:t>
            </a:r>
          </a:p>
          <a:p>
            <a:r>
              <a:rPr lang="ru-RU" sz="2000" dirty="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суреттер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жайлы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білетінін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талқыға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салады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38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836712"/>
            <a:ext cx="8928992" cy="689857"/>
          </a:xfrm>
        </p:spPr>
        <p:txBody>
          <a:bodyPr>
            <a:normAutofit/>
          </a:bodyPr>
          <a:lstStyle/>
          <a:p>
            <a:r>
              <a:rPr lang="kk-KZ" sz="2800" dirty="0" smtClean="0">
                <a:solidFill>
                  <a:schemeClr val="tx1"/>
                </a:solidFill>
                <a:latin typeface="Times New Roman" panose="02020603050405020304" pitchFamily="18" charset="0"/>
                <a:cs typeface="Times New Roman" panose="02020603050405020304" pitchFamily="18" charset="0"/>
              </a:rPr>
              <a:t>Ықтимал жауап:</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47664" y="1700808"/>
            <a:ext cx="6048672" cy="4968552"/>
          </a:xfrm>
        </p:spPr>
        <p:txBody>
          <a:bodyPr>
            <a:normAutofit/>
          </a:bodyPr>
          <a:lstStyle/>
          <a:p>
            <a:r>
              <a:rPr lang="kk-KZ" sz="2000" dirty="0" smtClean="0">
                <a:solidFill>
                  <a:schemeClr val="tx1"/>
                </a:solidFill>
                <a:latin typeface="Times New Roman" panose="02020603050405020304" pitchFamily="18" charset="0"/>
                <a:cs typeface="Times New Roman" panose="02020603050405020304" pitchFamily="18" charset="0"/>
              </a:rPr>
              <a:t>Суреттерде бокс қолғабы, бокс рингі, Олимпиада және  әлем чемпионы Данияр Елеусінов бейнеленген.</a:t>
            </a:r>
          </a:p>
          <a:p>
            <a:r>
              <a:rPr lang="kk-KZ" sz="2000" dirty="0" smtClean="0">
                <a:solidFill>
                  <a:schemeClr val="tx1"/>
                </a:solidFill>
                <a:latin typeface="Times New Roman" panose="02020603050405020304" pitchFamily="18" charset="0"/>
                <a:cs typeface="Times New Roman" panose="02020603050405020304" pitchFamily="18" charset="0"/>
              </a:rPr>
              <a:t>Бүгінгі сабақта Данияр Елеусінов жайлы мәлімет аламыз.</a:t>
            </a:r>
          </a:p>
          <a:p>
            <a:r>
              <a:rPr lang="kk-KZ" sz="2000" dirty="0" smtClean="0">
                <a:solidFill>
                  <a:schemeClr val="tx1"/>
                </a:solidFill>
                <a:latin typeface="Times New Roman" panose="02020603050405020304" pitchFamily="18" charset="0"/>
                <a:cs typeface="Times New Roman" panose="02020603050405020304" pitchFamily="18" charset="0"/>
              </a:rPr>
              <a:t>Сабақта спорттың пайдасы туралы </a:t>
            </a:r>
            <a:r>
              <a:rPr lang="kk-KZ" sz="2000" dirty="0">
                <a:solidFill>
                  <a:schemeClr val="tx1"/>
                </a:solidFill>
                <a:latin typeface="Times New Roman" panose="02020603050405020304" pitchFamily="18" charset="0"/>
                <a:cs typeface="Times New Roman" panose="02020603050405020304" pitchFamily="18" charset="0"/>
              </a:rPr>
              <a:t>м</a:t>
            </a:r>
            <a:r>
              <a:rPr lang="kk-KZ" sz="2000" dirty="0" smtClean="0">
                <a:solidFill>
                  <a:schemeClr val="tx1"/>
                </a:solidFill>
                <a:latin typeface="Times New Roman" panose="02020603050405020304" pitchFamily="18" charset="0"/>
                <a:cs typeface="Times New Roman" panose="02020603050405020304" pitchFamily="18" charset="0"/>
              </a:rPr>
              <a:t>атериалмен танысамыз.</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04664"/>
            <a:ext cx="8136904" cy="1728192"/>
          </a:xfrm>
        </p:spPr>
        <p:txBody>
          <a:bodyPr>
            <a:noAutofit/>
          </a:bodyPr>
          <a:lstStyle/>
          <a:p>
            <a:pPr algn="l"/>
            <a:r>
              <a:rPr lang="kk-KZ" sz="2800" dirty="0" smtClean="0">
                <a:solidFill>
                  <a:schemeClr val="tx1"/>
                </a:solidFill>
                <a:effectLst/>
                <a:latin typeface="Times New Roman" panose="02020603050405020304" pitchFamily="18" charset="0"/>
                <a:cs typeface="Times New Roman" panose="02020603050405020304" pitchFamily="18" charset="0"/>
              </a:rPr>
              <a:t>1-тапсырма.Мәтінді тыңдаңдар. Мәтіндегі көтерілген мәселені табыңдар. Мәтінде айтылған мәселелерді баяндаңдар.</a:t>
            </a:r>
            <a:br>
              <a:rPr lang="kk-KZ" sz="2800" dirty="0" smtClean="0">
                <a:solidFill>
                  <a:schemeClr val="tx1"/>
                </a:solidFill>
                <a:effectLst/>
                <a:latin typeface="Times New Roman" panose="02020603050405020304" pitchFamily="18" charset="0"/>
                <a:cs typeface="Times New Roman" panose="02020603050405020304" pitchFamily="18" charset="0"/>
              </a:rPr>
            </a:br>
            <a:endParaRPr lang="ru-RU" sz="2800" dirty="0">
              <a:solidFill>
                <a:schemeClr val="tx1"/>
              </a:solidFill>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899592" y="2132856"/>
            <a:ext cx="7416824" cy="3277820"/>
          </a:xfrm>
          <a:prstGeom prst="rect">
            <a:avLst/>
          </a:prstGeom>
        </p:spPr>
        <p:txBody>
          <a:bodyPr wrap="square">
            <a:spAutoFit/>
          </a:bodyPr>
          <a:lstStyle/>
          <a:p>
            <a:pPr>
              <a:lnSpc>
                <a:spcPct val="115000"/>
              </a:lnSpc>
              <a:spcAft>
                <a:spcPts val="0"/>
              </a:spcAft>
            </a:pP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Олимп шыңын бағындырған спортшы Данияр Елеусінов 1991 жылы 13 наурызда Батыс Қазақстан облысы Қазталов ауданы қазіргі Қайыңды ауылында дүниеге келген.</a:t>
            </a:r>
            <a:r>
              <a:rPr lang="kk-KZ" sz="2000" dirty="0">
                <a:latin typeface="Times New Roman" panose="02020603050405020304" pitchFamily="18" charset="0"/>
                <a:ea typeface="Calibri" panose="020F0502020204030204" pitchFamily="34" charset="0"/>
                <a:cs typeface="Times New Roman" panose="02020603050405020304" pitchFamily="18" charset="0"/>
              </a:rPr>
              <a:t> </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Әкесі – Марат Елеусінов, Қазақстанның еңбек сіңірген жаттықтырушысы. Анасы – Ғалия Нұрмұханова, дене шынықтыру пәнінің мұғалімі. Даниярдың Динара есімді әпкесі мен Дәурен есімді ағасы бар.</a:t>
            </a:r>
            <a:r>
              <a:rPr lang="kk-KZ" sz="2000" dirty="0">
                <a:latin typeface="Times New Roman" panose="02020603050405020304" pitchFamily="18" charset="0"/>
                <a:ea typeface="Calibri" panose="020F0502020204030204" pitchFamily="34" charset="0"/>
                <a:cs typeface="Times New Roman" panose="02020603050405020304" pitchFamily="18" charset="0"/>
              </a:rPr>
              <a:t> </a:t>
            </a:r>
            <a:r>
              <a:rPr lang="kk-KZ"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Данияр 9 жасынан спортпен шұғылданған. 2007 жылы Елеусіновтер отбасы Астана қаласына көшіп келіп, Данияр қаладағы №54 мектеп-лицейде оқыған.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9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83568" y="188640"/>
            <a:ext cx="7848872" cy="4862870"/>
          </a:xfrm>
          <a:prstGeom prst="rect">
            <a:avLst/>
          </a:prstGeom>
        </p:spPr>
        <p:txBody>
          <a:bodyPr wrap="square">
            <a:spAutoFit/>
          </a:bodyPr>
          <a:lstStyle/>
          <a:p>
            <a:pPr marL="0" indent="0">
              <a:lnSpc>
                <a:spcPct val="115000"/>
              </a:lnSpc>
              <a:spcAft>
                <a:spcPts val="0"/>
              </a:spcAft>
              <a:buNone/>
            </a:pPr>
            <a:r>
              <a:rPr lang="kk-KZ"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kk-KZ"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Ол бокстан Қазақстанның екі дүркін чемпионы, Азия чемпионатының қола жүлдегері. Ол – қазақстандық әуесқой боксшы, 2013 жылғы әуесқойлар арасындағы әлем чемпионы, 2010 және 2014 жылдардағы Азия ойындарының екі дүркін чемпионы, 2016 жылғы Бразилияда өткен Олимпиада чемпионы, халықаралық деңгейдегі спорт шебері. </a:t>
            </a:r>
          </a:p>
          <a:p>
            <a:pPr marL="0" indent="0">
              <a:lnSpc>
                <a:spcPct val="115000"/>
              </a:lnSpc>
              <a:spcAft>
                <a:spcPts val="0"/>
              </a:spcAft>
              <a:buNone/>
            </a:pPr>
            <a:r>
              <a:rPr lang="kk-KZ"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Танымал </a:t>
            </a:r>
            <a:r>
              <a:rPr lang="kk-KZ"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қазақ спортшысының жұдырықтасу мәнерімен өзін тәнті еткен сүйікті боксшылары бар. Олар – Серік Қонақбаев, Бекзат Саттарханов, Ермахан Ыбрайымов, Шугар Рэй Леонард, Мұхаммед Әли, Рой Джонс, Де Ла Хойя.</a:t>
            </a:r>
            <a:endParaRPr lang="ru-RU"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kk-KZ" sz="2000" dirty="0">
                <a:solidFill>
                  <a:srgbClr val="000000"/>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0" indent="0" algn="r">
              <a:buNone/>
            </a:pPr>
            <a:r>
              <a:rPr lang="kk-KZ" sz="2000" dirty="0">
                <a:solidFill>
                  <a:srgbClr val="000000"/>
                </a:solidFill>
                <a:latin typeface="Times New Roman" panose="02020603050405020304" pitchFamily="18" charset="0"/>
                <a:cs typeface="Times New Roman" panose="02020603050405020304" pitchFamily="18" charset="0"/>
              </a:rPr>
              <a:t>Ақпарат дереккөзі: </a:t>
            </a:r>
            <a:endParaRPr lang="kk-KZ" sz="2000" dirty="0" smtClean="0">
              <a:solidFill>
                <a:srgbClr val="000000"/>
              </a:solidFill>
              <a:latin typeface="Times New Roman" panose="02020603050405020304" pitchFamily="18" charset="0"/>
              <a:cs typeface="Times New Roman" panose="02020603050405020304" pitchFamily="18" charset="0"/>
            </a:endParaRPr>
          </a:p>
          <a:p>
            <a:pPr marL="0" indent="0" algn="r">
              <a:buNone/>
            </a:pPr>
            <a:r>
              <a:rPr lang="kk-KZ" sz="2000" u="sng" dirty="0" smtClean="0">
                <a:solidFill>
                  <a:srgbClr val="3399FF"/>
                </a:solidFill>
                <a:latin typeface="Times New Roman" panose="02020603050405020304" pitchFamily="18" charset="0"/>
                <a:cs typeface="Times New Roman" panose="02020603050405020304" pitchFamily="18" charset="0"/>
                <a:hlinkClick r:id="rId2"/>
              </a:rPr>
              <a:t>https</a:t>
            </a:r>
            <a:r>
              <a:rPr lang="kk-KZ" sz="2000" u="sng" dirty="0">
                <a:solidFill>
                  <a:srgbClr val="3399FF"/>
                </a:solidFill>
                <a:latin typeface="Times New Roman" panose="02020603050405020304" pitchFamily="18" charset="0"/>
                <a:cs typeface="Times New Roman" panose="02020603050405020304" pitchFamily="18" charset="0"/>
                <a:hlinkClick r:id="rId2"/>
              </a:rPr>
              <a:t>://stan.kz/alem-chempiony-daniyar-eleusinov-tural/</a:t>
            </a:r>
            <a:endParaRPr lang="ru-RU" sz="2000" dirty="0">
              <a:solidFill>
                <a:srgbClr val="3399FF"/>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908638" y="5445224"/>
            <a:ext cx="4239425" cy="1015663"/>
          </a:xfrm>
          <a:prstGeom prst="rect">
            <a:avLst/>
          </a:prstGeom>
          <a:noFill/>
        </p:spPr>
        <p:txBody>
          <a:bodyPr wrap="square" rtlCol="0">
            <a:spAutoFit/>
          </a:bodyPr>
          <a:lstStyle/>
          <a:p>
            <a:r>
              <a:rPr lang="kk-KZ" sz="2000" dirty="0" smtClean="0">
                <a:latin typeface="Times New Roman" panose="02020603050405020304" pitchFamily="18" charset="0"/>
                <a:cs typeface="Times New Roman" panose="02020603050405020304" pitchFamily="18" charset="0"/>
              </a:rPr>
              <a:t>Дескриптор:</a:t>
            </a:r>
          </a:p>
          <a:p>
            <a:r>
              <a:rPr lang="kk-KZ" sz="2000" dirty="0" smtClean="0">
                <a:latin typeface="Times New Roman" panose="02020603050405020304" pitchFamily="18" charset="0"/>
                <a:cs typeface="Times New Roman" panose="02020603050405020304" pitchFamily="18" charset="0"/>
              </a:rPr>
              <a:t>-мәтінде көтерілген мәселені талдайды.</a:t>
            </a:r>
          </a:p>
        </p:txBody>
      </p:sp>
    </p:spTree>
    <p:extLst>
      <p:ext uri="{BB962C8B-B14F-4D97-AF65-F5344CB8AC3E}">
        <p14:creationId xmlns:p14="http://schemas.microsoft.com/office/powerpoint/2010/main" val="326937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87624" y="1439372"/>
            <a:ext cx="6696744" cy="3600400"/>
          </a:xfrm>
        </p:spPr>
        <p:txBody>
          <a:bodyPr>
            <a:noAutofit/>
          </a:bodyPr>
          <a:lstStyle/>
          <a:p>
            <a:pPr algn="l"/>
            <a:r>
              <a:rPr lang="kk-KZ" sz="2800" dirty="0">
                <a:solidFill>
                  <a:schemeClr val="tx1"/>
                </a:solidFill>
                <a:effectLst/>
                <a:latin typeface="Times New Roman" panose="02020603050405020304" pitchFamily="18" charset="0"/>
                <a:cs typeface="Times New Roman" panose="02020603050405020304" pitchFamily="18" charset="0"/>
              </a:rPr>
              <a:t>Ықтимал жауап</a:t>
            </a:r>
            <a:r>
              <a:rPr lang="kk-KZ" sz="2800" dirty="0" smtClean="0">
                <a:solidFill>
                  <a:schemeClr val="tx1"/>
                </a:solidFill>
                <a:effectLst/>
                <a:latin typeface="Times New Roman" panose="02020603050405020304" pitchFamily="18" charset="0"/>
                <a:cs typeface="Times New Roman" panose="02020603050405020304" pitchFamily="18" charset="0"/>
              </a:rPr>
              <a:t>:</a:t>
            </a:r>
            <a:br>
              <a:rPr lang="kk-KZ" sz="2800" dirty="0" smtClean="0">
                <a:solidFill>
                  <a:schemeClr val="tx1"/>
                </a:solidFill>
                <a:effectLst/>
                <a:latin typeface="Times New Roman" panose="02020603050405020304" pitchFamily="18" charset="0"/>
                <a:cs typeface="Times New Roman" panose="02020603050405020304" pitchFamily="18" charset="0"/>
              </a:rPr>
            </a:br>
            <a:r>
              <a:rPr lang="kk-KZ" sz="2800" b="1" dirty="0" smtClean="0">
                <a:solidFill>
                  <a:schemeClr val="tx1"/>
                </a:solidFill>
                <a:effectLst/>
                <a:latin typeface="Times New Roman" panose="02020603050405020304" pitchFamily="18" charset="0"/>
                <a:cs typeface="Times New Roman" panose="02020603050405020304" pitchFamily="18" charset="0"/>
              </a:rPr>
              <a:t> </a:t>
            </a:r>
            <a:r>
              <a:rPr lang="kk-KZ" sz="2800" b="1" dirty="0">
                <a:solidFill>
                  <a:schemeClr val="tx1"/>
                </a:solidFill>
                <a:effectLst/>
                <a:latin typeface="Times New Roman" panose="02020603050405020304" pitchFamily="18" charset="0"/>
                <a:cs typeface="Times New Roman" panose="02020603050405020304" pitchFamily="18" charset="0"/>
              </a:rPr>
              <a:t/>
            </a:r>
            <a:br>
              <a:rPr lang="kk-KZ" sz="2800" b="1" dirty="0">
                <a:solidFill>
                  <a:schemeClr val="tx1"/>
                </a:solidFill>
                <a:effectLst/>
                <a:latin typeface="Times New Roman" panose="02020603050405020304" pitchFamily="18" charset="0"/>
                <a:cs typeface="Times New Roman" panose="02020603050405020304" pitchFamily="18" charset="0"/>
              </a:rPr>
            </a:br>
            <a:r>
              <a:rPr lang="kk-KZ" sz="2000" dirty="0">
                <a:solidFill>
                  <a:schemeClr val="tx1"/>
                </a:solidFill>
                <a:effectLst/>
                <a:latin typeface="Times New Roman" panose="02020603050405020304" pitchFamily="18" charset="0"/>
                <a:cs typeface="Times New Roman" panose="02020603050405020304" pitchFamily="18" charset="0"/>
              </a:rPr>
              <a:t>Боксшы Д</a:t>
            </a:r>
            <a:r>
              <a:rPr lang="kk-KZ" sz="2000" dirty="0" smtClean="0">
                <a:solidFill>
                  <a:schemeClr val="tx1"/>
                </a:solidFill>
                <a:effectLst/>
                <a:latin typeface="Times New Roman" panose="02020603050405020304" pitchFamily="18" charset="0"/>
                <a:cs typeface="Times New Roman" panose="02020603050405020304" pitchFamily="18" charset="0"/>
              </a:rPr>
              <a:t>анияр </a:t>
            </a:r>
            <a:r>
              <a:rPr lang="kk-KZ" sz="2000" dirty="0">
                <a:solidFill>
                  <a:schemeClr val="tx1"/>
                </a:solidFill>
                <a:effectLst/>
                <a:latin typeface="Times New Roman" panose="02020603050405020304" pitchFamily="18" charset="0"/>
                <a:cs typeface="Times New Roman" panose="02020603050405020304" pitchFamily="18" charset="0"/>
              </a:rPr>
              <a:t>Елеусінов туралы мәліметтер </a:t>
            </a:r>
            <a:r>
              <a:rPr lang="kk-KZ" sz="2000" dirty="0" smtClean="0">
                <a:solidFill>
                  <a:schemeClr val="tx1"/>
                </a:solidFill>
                <a:effectLst/>
                <a:latin typeface="Times New Roman" panose="02020603050405020304" pitchFamily="18" charset="0"/>
                <a:cs typeface="Times New Roman" panose="02020603050405020304" pitchFamily="18" charset="0"/>
              </a:rPr>
              <a:t>өмірбаян түрінде берілген.Оның </a:t>
            </a:r>
            <a:r>
              <a:rPr lang="kk-KZ" sz="2000" dirty="0">
                <a:solidFill>
                  <a:schemeClr val="tx1"/>
                </a:solidFill>
                <a:effectLst/>
                <a:latin typeface="Times New Roman" panose="02020603050405020304" pitchFamily="18" charset="0"/>
                <a:cs typeface="Times New Roman" panose="02020603050405020304" pitchFamily="18" charset="0"/>
              </a:rPr>
              <a:t>9 жасынан бастап ана мен әке тәлімімен спортпен шұғылданғаны, халықаралық деңгейдегі спортшы екендігі айтылған. </a:t>
            </a:r>
            <a:r>
              <a:rPr lang="kk-KZ" sz="2000" dirty="0" smtClean="0">
                <a:solidFill>
                  <a:schemeClr val="tx1"/>
                </a:solidFill>
                <a:effectLst/>
                <a:latin typeface="Times New Roman" panose="02020603050405020304" pitchFamily="18" charset="0"/>
                <a:cs typeface="Times New Roman" panose="02020603050405020304" pitchFamily="18" charset="0"/>
              </a:rPr>
              <a:t/>
            </a:r>
            <a:br>
              <a:rPr lang="kk-KZ" sz="2000" dirty="0" smtClean="0">
                <a:solidFill>
                  <a:schemeClr val="tx1"/>
                </a:solidFill>
                <a:effectLst/>
                <a:latin typeface="Times New Roman" panose="02020603050405020304" pitchFamily="18" charset="0"/>
                <a:cs typeface="Times New Roman" panose="02020603050405020304" pitchFamily="18" charset="0"/>
              </a:rPr>
            </a:br>
            <a:r>
              <a:rPr lang="kk-KZ" sz="2000" dirty="0" smtClean="0">
                <a:solidFill>
                  <a:schemeClr val="tx1"/>
                </a:solidFill>
                <a:effectLst/>
                <a:latin typeface="Times New Roman" panose="02020603050405020304" pitchFamily="18" charset="0"/>
                <a:cs typeface="Times New Roman" panose="02020603050405020304" pitchFamily="18" charset="0"/>
              </a:rPr>
              <a:t>Мәтінде </a:t>
            </a:r>
            <a:r>
              <a:rPr lang="kk-KZ" sz="2000" dirty="0">
                <a:solidFill>
                  <a:schemeClr val="tx1"/>
                </a:solidFill>
                <a:effectLst/>
                <a:latin typeface="Times New Roman" panose="02020603050405020304" pitchFamily="18" charset="0"/>
                <a:cs typeface="Times New Roman" panose="02020603050405020304" pitchFamily="18" charset="0"/>
              </a:rPr>
              <a:t>көтерілген басты мәселе: спортты өміріңе серік етсең, шаршамай жаттығу мен талмай еңбектену биікке көтереді. </a:t>
            </a:r>
            <a:r>
              <a:rPr lang="kk-KZ" sz="2000" dirty="0" smtClean="0">
                <a:solidFill>
                  <a:schemeClr val="tx1"/>
                </a:solidFill>
                <a:effectLst/>
                <a:latin typeface="Times New Roman" panose="02020603050405020304" pitchFamily="18" charset="0"/>
                <a:cs typeface="Times New Roman" panose="02020603050405020304" pitchFamily="18" charset="0"/>
              </a:rPr>
              <a:t/>
            </a:r>
            <a:br>
              <a:rPr lang="kk-KZ" sz="2000" dirty="0" smtClean="0">
                <a:solidFill>
                  <a:schemeClr val="tx1"/>
                </a:solidFill>
                <a:effectLst/>
                <a:latin typeface="Times New Roman" panose="02020603050405020304" pitchFamily="18" charset="0"/>
                <a:cs typeface="Times New Roman" panose="02020603050405020304" pitchFamily="18" charset="0"/>
              </a:rPr>
            </a:br>
            <a:r>
              <a:rPr lang="kk-KZ" sz="2000" dirty="0" smtClean="0">
                <a:solidFill>
                  <a:schemeClr val="tx1"/>
                </a:solidFill>
                <a:effectLst/>
                <a:latin typeface="Times New Roman" panose="02020603050405020304" pitchFamily="18" charset="0"/>
                <a:cs typeface="Times New Roman" panose="02020603050405020304" pitchFamily="18" charset="0"/>
              </a:rPr>
              <a:t>Мәтінде </a:t>
            </a:r>
            <a:r>
              <a:rPr lang="kk-KZ" sz="2000" dirty="0">
                <a:solidFill>
                  <a:schemeClr val="tx1"/>
                </a:solidFill>
                <a:effectLst/>
                <a:latin typeface="Times New Roman" panose="02020603050405020304" pitchFamily="18" charset="0"/>
                <a:cs typeface="Times New Roman" panose="02020603050405020304" pitchFamily="18" charset="0"/>
              </a:rPr>
              <a:t>автор қазақстандық спортшының жеткен жетістігін паш етіп, баяндап тұр.</a:t>
            </a:r>
            <a:br>
              <a:rPr lang="kk-KZ" sz="2000" dirty="0">
                <a:solidFill>
                  <a:schemeClr val="tx1"/>
                </a:solidFill>
                <a:effectLst/>
                <a:latin typeface="Times New Roman" panose="02020603050405020304" pitchFamily="18" charset="0"/>
                <a:cs typeface="Times New Roman" panose="02020603050405020304" pitchFamily="18" charset="0"/>
              </a:rPr>
            </a:br>
            <a:r>
              <a:rPr lang="kk-KZ" sz="2800" dirty="0" smtClean="0">
                <a:solidFill>
                  <a:schemeClr val="tx1"/>
                </a:solidFill>
                <a:effectLst/>
              </a:rPr>
              <a:t/>
            </a:r>
            <a:br>
              <a:rPr lang="kk-KZ" sz="2800" dirty="0" smtClean="0">
                <a:solidFill>
                  <a:schemeClr val="tx1"/>
                </a:solidFill>
                <a:effectLst/>
              </a:rPr>
            </a:br>
            <a:r>
              <a:rPr lang="kk-KZ" sz="2800" dirty="0" smtClean="0">
                <a:solidFill>
                  <a:schemeClr val="tx1"/>
                </a:solidFill>
                <a:effectLst/>
              </a:rPr>
              <a:t/>
            </a:r>
            <a:br>
              <a:rPr lang="kk-KZ" sz="2800" dirty="0" smtClean="0">
                <a:solidFill>
                  <a:schemeClr val="tx1"/>
                </a:solidFill>
                <a:effectLst/>
              </a:rPr>
            </a:br>
            <a:r>
              <a:rPr lang="kk-KZ" sz="2400" dirty="0" smtClean="0">
                <a:solidFill>
                  <a:schemeClr val="tx1"/>
                </a:solidFill>
                <a:effectLst/>
              </a:rPr>
              <a:t/>
            </a:r>
            <a:br>
              <a:rPr lang="kk-KZ" sz="2400" dirty="0" smtClean="0">
                <a:solidFill>
                  <a:schemeClr val="tx1"/>
                </a:solidFill>
                <a:effectLst/>
              </a:rPr>
            </a:br>
            <a:r>
              <a:rPr lang="kk-KZ" sz="2400" dirty="0" smtClean="0">
                <a:solidFill>
                  <a:schemeClr val="tx1"/>
                </a:solidFill>
                <a:effectLst/>
              </a:rPr>
              <a:t/>
            </a:r>
            <a:br>
              <a:rPr lang="kk-KZ" sz="2400" dirty="0" smtClean="0">
                <a:solidFill>
                  <a:schemeClr val="tx1"/>
                </a:solidFill>
                <a:effectLst/>
              </a:rPr>
            </a:br>
            <a:endParaRPr lang="ru-RU" sz="2400" dirty="0">
              <a:solidFill>
                <a:schemeClr val="tx1"/>
              </a:solidFill>
              <a:effectLst/>
            </a:endParaRPr>
          </a:p>
        </p:txBody>
      </p:sp>
      <p:sp>
        <p:nvSpPr>
          <p:cNvPr id="7" name="Прямоугольник 6"/>
          <p:cNvSpPr/>
          <p:nvPr/>
        </p:nvSpPr>
        <p:spPr>
          <a:xfrm>
            <a:off x="179512" y="1124744"/>
            <a:ext cx="8964488" cy="646331"/>
          </a:xfrm>
          <a:prstGeom prst="rect">
            <a:avLst/>
          </a:prstGeom>
        </p:spPr>
        <p:txBody>
          <a:bodyPr wrap="square">
            <a:spAutoFit/>
          </a:bodyPr>
          <a:lstStyle/>
          <a:p>
            <a:r>
              <a:rPr lang="ru-RU" dirty="0" smtClean="0"/>
              <a:t>	</a:t>
            </a:r>
            <a:endParaRPr lang="kk-KZ" dirty="0" smtClean="0">
              <a:solidFill>
                <a:srgbClr val="3399FF"/>
              </a:solidFill>
            </a:endParaRPr>
          </a:p>
          <a:p>
            <a:endParaRPr lang="ru-RU" dirty="0"/>
          </a:p>
        </p:txBody>
      </p:sp>
    </p:spTree>
    <p:extLst>
      <p:ext uri="{BB962C8B-B14F-4D97-AF65-F5344CB8AC3E}">
        <p14:creationId xmlns:p14="http://schemas.microsoft.com/office/powerpoint/2010/main" val="96437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928992" cy="648073"/>
          </a:xfrm>
        </p:spPr>
        <p:txBody>
          <a:bodyPr>
            <a:noAutofit/>
          </a:bodyPr>
          <a:lstStyle/>
          <a:p>
            <a:r>
              <a:rPr lang="kk-KZ" sz="2800" dirty="0">
                <a:solidFill>
                  <a:schemeClr val="tx1"/>
                </a:solidFill>
                <a:latin typeface="Times New Roman" panose="02020603050405020304" pitchFamily="18" charset="0"/>
                <a:cs typeface="Times New Roman" panose="02020603050405020304" pitchFamily="18" charset="0"/>
              </a:rPr>
              <a:t>2-тапсырма. Е</a:t>
            </a:r>
            <a:r>
              <a:rPr lang="kk-KZ" sz="2800" dirty="0" smtClean="0">
                <a:solidFill>
                  <a:schemeClr val="tx1"/>
                </a:solidFill>
                <a:latin typeface="Times New Roman" panose="02020603050405020304" pitchFamily="18" charset="0"/>
                <a:cs typeface="Times New Roman" panose="02020603050405020304" pitchFamily="18" charset="0"/>
              </a:rPr>
              <a:t>тістіктердің </a:t>
            </a:r>
            <a:r>
              <a:rPr lang="kk-KZ" sz="2800" dirty="0">
                <a:solidFill>
                  <a:schemeClr val="tx1"/>
                </a:solidFill>
                <a:latin typeface="Times New Roman" panose="02020603050405020304" pitchFamily="18" charset="0"/>
                <a:cs typeface="Times New Roman" panose="02020603050405020304" pitchFamily="18" charset="0"/>
              </a:rPr>
              <a:t>өзгеруіне назар аударыңдар. Қандай өзгерістерді байқағандарыңды айтыңдар.</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526414" y="4797152"/>
            <a:ext cx="8208912" cy="1008112"/>
          </a:xfrm>
        </p:spPr>
        <p:txBody>
          <a:bodyPr>
            <a:noAutofit/>
          </a:bodyPr>
          <a:lstStyle/>
          <a:p>
            <a:pPr marL="0" indent="0">
              <a:buNone/>
            </a:pPr>
            <a:r>
              <a:rPr lang="kk-KZ" sz="2000" dirty="0" smtClean="0">
                <a:solidFill>
                  <a:schemeClr val="tx1"/>
                </a:solidFill>
                <a:latin typeface="Times New Roman" panose="02020603050405020304" pitchFamily="18" charset="0"/>
                <a:cs typeface="Times New Roman" panose="02020603050405020304" pitchFamily="18" charset="0"/>
              </a:rPr>
              <a:t>. </a:t>
            </a:r>
          </a:p>
          <a:p>
            <a:pPr marL="0" indent="0">
              <a:buNone/>
            </a:pPr>
            <a:endParaRPr lang="kk-KZ" sz="2000" dirty="0">
              <a:solidFill>
                <a:schemeClr val="tx1"/>
              </a:solidFill>
              <a:latin typeface="Times New Roman" panose="02020603050405020304" pitchFamily="18" charset="0"/>
              <a:cs typeface="Times New Roman" panose="02020603050405020304" pitchFamily="18" charset="0"/>
            </a:endParaRPr>
          </a:p>
          <a:p>
            <a:pPr marL="0" indent="0">
              <a:buNone/>
            </a:pPr>
            <a:r>
              <a:rPr lang="kk-KZ" sz="2000" dirty="0">
                <a:solidFill>
                  <a:schemeClr val="tx1"/>
                </a:solidFill>
                <a:latin typeface="Times New Roman" panose="02020603050405020304" pitchFamily="18" charset="0"/>
                <a:cs typeface="Times New Roman" panose="02020603050405020304" pitchFamily="18" charset="0"/>
              </a:rPr>
              <a:t>Дескриптор</a:t>
            </a:r>
            <a:r>
              <a:rPr lang="kk-KZ" sz="2000" dirty="0" smtClean="0">
                <a:solidFill>
                  <a:schemeClr val="tx1"/>
                </a:solidFill>
                <a:latin typeface="Times New Roman" panose="02020603050405020304" pitchFamily="18" charset="0"/>
                <a:cs typeface="Times New Roman" panose="02020603050405020304" pitchFamily="18" charset="0"/>
              </a:rPr>
              <a:t>:</a:t>
            </a:r>
            <a:endParaRPr lang="kk-KZ" sz="2000" dirty="0">
              <a:solidFill>
                <a:schemeClr val="tx1"/>
              </a:solidFill>
              <a:latin typeface="Times New Roman" panose="02020603050405020304" pitchFamily="18" charset="0"/>
              <a:cs typeface="Times New Roman" panose="02020603050405020304" pitchFamily="18" charset="0"/>
            </a:endParaRPr>
          </a:p>
          <a:p>
            <a:pPr marL="0" indent="0">
              <a:buNone/>
            </a:pPr>
            <a:r>
              <a:rPr lang="kk-KZ" sz="2000" dirty="0" smtClean="0">
                <a:solidFill>
                  <a:schemeClr val="tx1"/>
                </a:solidFill>
                <a:latin typeface="Times New Roman" panose="02020603050405020304" pitchFamily="18" charset="0"/>
                <a:cs typeface="Times New Roman" panose="02020603050405020304" pitchFamily="18" charset="0"/>
              </a:rPr>
              <a:t>-етіс жұрнақтарымен салт </a:t>
            </a:r>
            <a:r>
              <a:rPr lang="kk-KZ" sz="2000" dirty="0">
                <a:solidFill>
                  <a:schemeClr val="tx1"/>
                </a:solidFill>
                <a:latin typeface="Times New Roman" panose="02020603050405020304" pitchFamily="18" charset="0"/>
                <a:cs typeface="Times New Roman" panose="02020603050405020304" pitchFamily="18" charset="0"/>
              </a:rPr>
              <a:t>етістіктің сабақты етістікке айналу себебін түсіндіреді.</a:t>
            </a:r>
          </a:p>
          <a:p>
            <a:pPr marL="0" indent="0">
              <a:buNone/>
            </a:pP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kk-KZ"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kk-KZ"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35390463"/>
              </p:ext>
            </p:extLst>
          </p:nvPr>
        </p:nvGraphicFramePr>
        <p:xfrm>
          <a:off x="525688" y="1484784"/>
          <a:ext cx="8064896" cy="3600399"/>
        </p:xfrm>
        <a:graphic>
          <a:graphicData uri="http://schemas.openxmlformats.org/drawingml/2006/table">
            <a:tbl>
              <a:tblPr firstRow="1" bandRow="1">
                <a:tableStyleId>{7DF18680-E054-41AD-8BC1-D1AEF772440D}</a:tableStyleId>
              </a:tblPr>
              <a:tblGrid>
                <a:gridCol w="4032448">
                  <a:extLst>
                    <a:ext uri="{9D8B030D-6E8A-4147-A177-3AD203B41FA5}">
                      <a16:colId xmlns:a16="http://schemas.microsoft.com/office/drawing/2014/main" val="1806658000"/>
                    </a:ext>
                  </a:extLst>
                </a:gridCol>
                <a:gridCol w="4032448">
                  <a:extLst>
                    <a:ext uri="{9D8B030D-6E8A-4147-A177-3AD203B41FA5}">
                      <a16:colId xmlns:a16="http://schemas.microsoft.com/office/drawing/2014/main" val="2481470516"/>
                    </a:ext>
                  </a:extLst>
                </a:gridCol>
              </a:tblGrid>
              <a:tr h="3600399">
                <a:tc>
                  <a:txBody>
                    <a:bodyPr/>
                    <a:lstStyle/>
                    <a:p>
                      <a:r>
                        <a:rPr lang="ru-RU" sz="2000" dirty="0" err="1" smtClean="0">
                          <a:solidFill>
                            <a:schemeClr val="tx1"/>
                          </a:solidFill>
                          <a:latin typeface="Times New Roman" panose="02020603050405020304" pitchFamily="18" charset="0"/>
                          <a:cs typeface="Times New Roman" panose="02020603050405020304" pitchFamily="18" charset="0"/>
                        </a:rPr>
                        <a:t>Данияр</a:t>
                      </a:r>
                      <a:r>
                        <a:rPr lang="ru-RU" sz="2000" dirty="0" smtClean="0">
                          <a:solidFill>
                            <a:schemeClr val="tx1"/>
                          </a:solidFill>
                          <a:latin typeface="Times New Roman" panose="02020603050405020304" pitchFamily="18" charset="0"/>
                          <a:cs typeface="Times New Roman" panose="02020603050405020304" pitchFamily="18" charset="0"/>
                        </a:rPr>
                        <a:t> 9 </a:t>
                      </a:r>
                      <a:r>
                        <a:rPr lang="ru-RU" sz="2000" dirty="0" err="1" smtClean="0">
                          <a:solidFill>
                            <a:schemeClr val="tx1"/>
                          </a:solidFill>
                          <a:latin typeface="Times New Roman" panose="02020603050405020304" pitchFamily="18" charset="0"/>
                          <a:cs typeface="Times New Roman" panose="02020603050405020304" pitchFamily="18" charset="0"/>
                        </a:rPr>
                        <a:t>жасынан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спортпен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шұғылданған</a:t>
                      </a:r>
                      <a:r>
                        <a:rPr lang="ru-RU" sz="2000" dirty="0" smtClean="0">
                          <a:solidFill>
                            <a:schemeClr val="tx1"/>
                          </a:solidFill>
                          <a:latin typeface="Times New Roman" panose="02020603050405020304" pitchFamily="18" charset="0"/>
                          <a:cs typeface="Times New Roman" panose="02020603050405020304" pitchFamily="18" charset="0"/>
                        </a:rPr>
                        <a:t>.</a:t>
                      </a:r>
                    </a:p>
                    <a:p>
                      <a:endParaRPr lang="ru-RU" sz="2000" dirty="0" smtClean="0">
                        <a:solidFill>
                          <a:schemeClr val="tx1"/>
                        </a:solidFill>
                        <a:latin typeface="Times New Roman" panose="02020603050405020304" pitchFamily="18" charset="0"/>
                        <a:cs typeface="Times New Roman" panose="02020603050405020304" pitchFamily="18" charset="0"/>
                      </a:endParaRPr>
                    </a:p>
                    <a:p>
                      <a:r>
                        <a:rPr lang="ru-RU" sz="2000" dirty="0" err="1" smtClean="0">
                          <a:solidFill>
                            <a:schemeClr val="tx1"/>
                          </a:solidFill>
                          <a:latin typeface="Times New Roman" panose="02020603050405020304" pitchFamily="18" charset="0"/>
                          <a:cs typeface="Times New Roman" panose="02020603050405020304" pitchFamily="18" charset="0"/>
                        </a:rPr>
                        <a:t>Ол</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Нұр-Сұлтан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қаласындағы</a:t>
                      </a:r>
                      <a:r>
                        <a:rPr lang="ru-RU" sz="2000" dirty="0" smtClean="0">
                          <a:solidFill>
                            <a:schemeClr val="tx1"/>
                          </a:solidFill>
                          <a:latin typeface="Times New Roman" panose="02020603050405020304" pitchFamily="18" charset="0"/>
                          <a:cs typeface="Times New Roman" panose="02020603050405020304" pitchFamily="18" charset="0"/>
                        </a:rPr>
                        <a:t> №54 </a:t>
                      </a:r>
                      <a:r>
                        <a:rPr lang="ru-RU" sz="2000" dirty="0" err="1" smtClean="0">
                          <a:solidFill>
                            <a:schemeClr val="tx1"/>
                          </a:solidFill>
                          <a:latin typeface="Times New Roman" panose="02020603050405020304" pitchFamily="18" charset="0"/>
                          <a:cs typeface="Times New Roman" panose="02020603050405020304" pitchFamily="18" charset="0"/>
                        </a:rPr>
                        <a:t>мектеп-лицейде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оқыған</a:t>
                      </a:r>
                      <a:r>
                        <a:rPr lang="ru-RU" sz="2000" dirty="0" smtClean="0">
                          <a:solidFill>
                            <a:schemeClr val="tx1"/>
                          </a:solidFill>
                          <a:latin typeface="Times New Roman" panose="02020603050405020304" pitchFamily="18" charset="0"/>
                          <a:cs typeface="Times New Roman" panose="02020603050405020304" pitchFamily="18" charset="0"/>
                        </a:rPr>
                        <a:t>.</a:t>
                      </a:r>
                    </a:p>
                    <a:p>
                      <a:endParaRPr lang="ru-RU" sz="2000" dirty="0" smtClean="0">
                        <a:solidFill>
                          <a:schemeClr val="tx1"/>
                        </a:solidFill>
                        <a:latin typeface="Times New Roman" panose="02020603050405020304" pitchFamily="18" charset="0"/>
                        <a:cs typeface="Times New Roman" panose="02020603050405020304" pitchFamily="18" charset="0"/>
                      </a:endParaRPr>
                    </a:p>
                    <a:p>
                      <a:r>
                        <a:rPr lang="ru-RU" sz="2000" dirty="0" err="1" smtClean="0">
                          <a:solidFill>
                            <a:schemeClr val="tx1"/>
                          </a:solidFill>
                          <a:latin typeface="Times New Roman" panose="02020603050405020304" pitchFamily="18" charset="0"/>
                          <a:cs typeface="Times New Roman" panose="02020603050405020304" pitchFamily="18" charset="0"/>
                        </a:rPr>
                        <a:t>Данияр</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Елеусінов</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бокспен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үзбей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айналысып</a:t>
                      </a:r>
                      <a:r>
                        <a:rPr lang="ru-RU" sz="2000" dirty="0" smtClean="0">
                          <a:solidFill>
                            <a:schemeClr val="tx1"/>
                          </a:solidFill>
                          <a:latin typeface="Times New Roman" panose="02020603050405020304" pitchFamily="18" charset="0"/>
                          <a:cs typeface="Times New Roman" panose="02020603050405020304" pitchFamily="18" charset="0"/>
                        </a:rPr>
                        <a:t>, 2013 </a:t>
                      </a:r>
                      <a:r>
                        <a:rPr lang="ru-RU" sz="2000" dirty="0" err="1" smtClean="0">
                          <a:solidFill>
                            <a:schemeClr val="tx1"/>
                          </a:solidFill>
                          <a:latin typeface="Times New Roman" panose="02020603050405020304" pitchFamily="18" charset="0"/>
                          <a:cs typeface="Times New Roman" panose="02020603050405020304" pitchFamily="18" charset="0"/>
                        </a:rPr>
                        <a:t>жылы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әлем</a:t>
                      </a:r>
                      <a:r>
                        <a:rPr lang="ru-RU" sz="2000" dirty="0" smtClean="0">
                          <a:solidFill>
                            <a:schemeClr val="tx1"/>
                          </a:solidFill>
                          <a:latin typeface="Times New Roman" panose="02020603050405020304" pitchFamily="18" charset="0"/>
                          <a:cs typeface="Times New Roman" panose="02020603050405020304" pitchFamily="18" charset="0"/>
                        </a:rPr>
                        <a:t> чемпионы </a:t>
                      </a:r>
                      <a:r>
                        <a:rPr lang="ru-RU" sz="2000" dirty="0" err="1" smtClean="0">
                          <a:solidFill>
                            <a:schemeClr val="tx1"/>
                          </a:solidFill>
                          <a:latin typeface="Times New Roman" panose="02020603050405020304" pitchFamily="18" charset="0"/>
                          <a:cs typeface="Times New Roman" panose="02020603050405020304" pitchFamily="18" charset="0"/>
                        </a:rPr>
                        <a:t>атанған</a:t>
                      </a:r>
                      <a:r>
                        <a:rPr lang="ru-RU" sz="2000" dirty="0" smtClean="0">
                          <a:solidFill>
                            <a:schemeClr val="tx1"/>
                          </a:solidFill>
                          <a:latin typeface="Times New Roman" panose="02020603050405020304" pitchFamily="18" charset="0"/>
                          <a:cs typeface="Times New Roman" panose="02020603050405020304" pitchFamily="18" charset="0"/>
                        </a:rPr>
                        <a:t>.</a:t>
                      </a:r>
                    </a:p>
                    <a:p>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r>
                        <a:rPr lang="ru-RU" sz="2000" dirty="0" err="1" smtClean="0">
                          <a:solidFill>
                            <a:schemeClr val="tx1"/>
                          </a:solidFill>
                          <a:latin typeface="Times New Roman" panose="02020603050405020304" pitchFamily="18" charset="0"/>
                          <a:cs typeface="Times New Roman" panose="02020603050405020304" pitchFamily="18" charset="0"/>
                        </a:rPr>
                        <a:t>Даниярды</a:t>
                      </a:r>
                      <a:r>
                        <a:rPr lang="ru-RU" sz="2000" dirty="0" smtClean="0">
                          <a:solidFill>
                            <a:schemeClr val="tx1"/>
                          </a:solidFill>
                          <a:latin typeface="Times New Roman" panose="02020603050405020304" pitchFamily="18" charset="0"/>
                          <a:cs typeface="Times New Roman" panose="02020603050405020304" pitchFamily="18" charset="0"/>
                        </a:rPr>
                        <a:t> 9 </a:t>
                      </a:r>
                      <a:r>
                        <a:rPr lang="ru-RU" sz="2000" dirty="0" err="1" smtClean="0">
                          <a:solidFill>
                            <a:schemeClr val="tx1"/>
                          </a:solidFill>
                          <a:latin typeface="Times New Roman" panose="02020603050405020304" pitchFamily="18" charset="0"/>
                          <a:cs typeface="Times New Roman" panose="02020603050405020304" pitchFamily="18" charset="0"/>
                        </a:rPr>
                        <a:t>жасынан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спортпен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шұғылдандырған</a:t>
                      </a:r>
                      <a:r>
                        <a:rPr lang="ru-RU" sz="2000" dirty="0" smtClean="0">
                          <a:solidFill>
                            <a:schemeClr val="tx1"/>
                          </a:solidFill>
                          <a:latin typeface="Times New Roman" panose="02020603050405020304" pitchFamily="18" charset="0"/>
                          <a:cs typeface="Times New Roman" panose="02020603050405020304" pitchFamily="18" charset="0"/>
                        </a:rPr>
                        <a:t>. </a:t>
                      </a:r>
                    </a:p>
                    <a:p>
                      <a:endParaRPr lang="ru-RU" sz="2000" dirty="0" smtClean="0">
                        <a:solidFill>
                          <a:schemeClr val="tx1"/>
                        </a:solidFill>
                        <a:latin typeface="Times New Roman" panose="02020603050405020304" pitchFamily="18" charset="0"/>
                        <a:cs typeface="Times New Roman" panose="02020603050405020304" pitchFamily="18" charset="0"/>
                      </a:endParaRPr>
                    </a:p>
                    <a:p>
                      <a:r>
                        <a:rPr lang="ru-RU" sz="2000" dirty="0" smtClean="0">
                          <a:solidFill>
                            <a:schemeClr val="tx1"/>
                          </a:solidFill>
                          <a:latin typeface="Times New Roman" panose="02020603050405020304" pitchFamily="18" charset="0"/>
                          <a:cs typeface="Times New Roman" panose="02020603050405020304" pitchFamily="18" charset="0"/>
                        </a:rPr>
                        <a:t>Оны </a:t>
                      </a:r>
                      <a:r>
                        <a:rPr lang="ru-RU" sz="2000" dirty="0" err="1" smtClean="0">
                          <a:solidFill>
                            <a:schemeClr val="tx1"/>
                          </a:solidFill>
                          <a:latin typeface="Times New Roman" panose="02020603050405020304" pitchFamily="18" charset="0"/>
                          <a:cs typeface="Times New Roman" panose="02020603050405020304" pitchFamily="18" charset="0"/>
                        </a:rPr>
                        <a:t>Нұр-Сұлтан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қаласындағы</a:t>
                      </a:r>
                      <a:r>
                        <a:rPr lang="ru-RU" sz="2000" dirty="0" smtClean="0">
                          <a:solidFill>
                            <a:schemeClr val="tx1"/>
                          </a:solidFill>
                          <a:latin typeface="Times New Roman" panose="02020603050405020304" pitchFamily="18" charset="0"/>
                          <a:cs typeface="Times New Roman" panose="02020603050405020304" pitchFamily="18" charset="0"/>
                        </a:rPr>
                        <a:t> №54 </a:t>
                      </a:r>
                      <a:r>
                        <a:rPr lang="ru-RU" sz="2000" dirty="0" err="1" smtClean="0">
                          <a:solidFill>
                            <a:schemeClr val="tx1"/>
                          </a:solidFill>
                          <a:latin typeface="Times New Roman" panose="02020603050405020304" pitchFamily="18" charset="0"/>
                          <a:cs typeface="Times New Roman" panose="02020603050405020304" pitchFamily="18" charset="0"/>
                        </a:rPr>
                        <a:t>мектеп-лицейде</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оқытқан</a:t>
                      </a:r>
                      <a:r>
                        <a:rPr lang="ru-RU" sz="2000" dirty="0" smtClean="0">
                          <a:solidFill>
                            <a:schemeClr val="tx1"/>
                          </a:solidFill>
                          <a:latin typeface="Times New Roman" panose="02020603050405020304" pitchFamily="18" charset="0"/>
                          <a:cs typeface="Times New Roman" panose="02020603050405020304" pitchFamily="18" charset="0"/>
                        </a:rPr>
                        <a:t>.</a:t>
                      </a:r>
                    </a:p>
                    <a:p>
                      <a:endParaRPr lang="ru-RU" sz="2000" dirty="0" smtClean="0">
                        <a:solidFill>
                          <a:schemeClr val="tx1"/>
                        </a:solidFill>
                        <a:latin typeface="Times New Roman" panose="02020603050405020304" pitchFamily="18" charset="0"/>
                        <a:cs typeface="Times New Roman" panose="02020603050405020304" pitchFamily="18" charset="0"/>
                      </a:endParaRPr>
                    </a:p>
                    <a:p>
                      <a:r>
                        <a:rPr lang="ru-RU" sz="2000" dirty="0" err="1" smtClean="0">
                          <a:solidFill>
                            <a:schemeClr val="tx1"/>
                          </a:solidFill>
                          <a:latin typeface="Times New Roman" panose="02020603050405020304" pitchFamily="18" charset="0"/>
                          <a:cs typeface="Times New Roman" panose="02020603050405020304" pitchFamily="18" charset="0"/>
                        </a:rPr>
                        <a:t>Данияр</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Елеусіновтің</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бокспен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үзбей</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айналысуы</a:t>
                      </a:r>
                      <a:r>
                        <a:rPr lang="ru-RU" sz="2000" dirty="0" smtClean="0">
                          <a:solidFill>
                            <a:schemeClr val="tx1"/>
                          </a:solidFill>
                          <a:latin typeface="Times New Roman" panose="02020603050405020304" pitchFamily="18" charset="0"/>
                          <a:cs typeface="Times New Roman" panose="02020603050405020304" pitchFamily="18" charset="0"/>
                        </a:rPr>
                        <a:t> оны 2013 </a:t>
                      </a:r>
                      <a:r>
                        <a:rPr lang="ru-RU" sz="2000" dirty="0" err="1" smtClean="0">
                          <a:solidFill>
                            <a:schemeClr val="tx1"/>
                          </a:solidFill>
                          <a:latin typeface="Times New Roman" panose="02020603050405020304" pitchFamily="18" charset="0"/>
                          <a:cs typeface="Times New Roman" panose="02020603050405020304" pitchFamily="18" charset="0"/>
                        </a:rPr>
                        <a:t>жылы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smtClean="0">
                          <a:solidFill>
                            <a:schemeClr val="tx1"/>
                          </a:solidFill>
                          <a:latin typeface="Times New Roman" panose="02020603050405020304" pitchFamily="18" charset="0"/>
                          <a:cs typeface="Times New Roman" panose="02020603050405020304" pitchFamily="18" charset="0"/>
                        </a:rPr>
                        <a:t>әлем</a:t>
                      </a:r>
                      <a:r>
                        <a:rPr lang="ru-RU" sz="2000" dirty="0" smtClean="0">
                          <a:solidFill>
                            <a:schemeClr val="tx1"/>
                          </a:solidFill>
                          <a:latin typeface="Times New Roman" panose="02020603050405020304" pitchFamily="18" charset="0"/>
                          <a:cs typeface="Times New Roman" panose="02020603050405020304" pitchFamily="18" charset="0"/>
                        </a:rPr>
                        <a:t> чемпионы </a:t>
                      </a:r>
                      <a:r>
                        <a:rPr lang="ru-RU" sz="2000" dirty="0" err="1" smtClean="0">
                          <a:solidFill>
                            <a:schemeClr val="tx1"/>
                          </a:solidFill>
                          <a:latin typeface="Times New Roman" panose="02020603050405020304" pitchFamily="18" charset="0"/>
                          <a:cs typeface="Times New Roman" panose="02020603050405020304" pitchFamily="18" charset="0"/>
                        </a:rPr>
                        <a:t>атандырған</a:t>
                      </a:r>
                      <a:r>
                        <a:rPr lang="ru-RU" sz="2000" dirty="0" smtClean="0">
                          <a:solidFill>
                            <a:schemeClr val="tx1"/>
                          </a:solidFill>
                          <a:latin typeface="Times New Roman" panose="02020603050405020304" pitchFamily="18" charset="0"/>
                          <a:cs typeface="Times New Roman" panose="02020603050405020304" pitchFamily="18" charset="0"/>
                        </a:rPr>
                        <a:t>.</a:t>
                      </a:r>
                    </a:p>
                    <a:p>
                      <a:endParaRPr lang="ru-RU" sz="20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3601203982"/>
                  </a:ext>
                </a:extLst>
              </a:tr>
            </a:tbl>
          </a:graphicData>
        </a:graphic>
      </p:graphicFrame>
    </p:spTree>
    <p:extLst>
      <p:ext uri="{BB962C8B-B14F-4D97-AF65-F5344CB8AC3E}">
        <p14:creationId xmlns:p14="http://schemas.microsoft.com/office/powerpoint/2010/main" val="12378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78de0d1cd954d3e63ee5db6ecd4c4459ff5"/>
</p:tagLst>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TotalTime>
  <Words>918</Words>
  <Application>Microsoft Office PowerPoint</Application>
  <PresentationFormat>Экран (4:3)</PresentationFormat>
  <Paragraphs>123</Paragraphs>
  <Slides>17</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Times New Roman</vt:lpstr>
      <vt:lpstr>Wingdings</vt:lpstr>
      <vt:lpstr>Тема Office</vt:lpstr>
      <vt:lpstr>7-бөлім. Спорт. Белгілі  спорт жұлдыздары. Морфология Сабақтың тақырыбы: Спорт және ойын. Етіс түрлері</vt:lpstr>
      <vt:lpstr>Оқу мақсаттары:  Т/А2. Әлеуметтік-мәдени,  ресми-іскери тақырыптарға байланысты диалог, монологтердегі (нұсқаулық, өмірбаян) көтерілген мәселені талдау; ӘТН4. Етістіктің етіс түрлері мен салт, сабақты етістіктердің тіркесімдік мүмкіндігін ауызша және жазбаша тілдесім барысында қолдану </vt:lpstr>
      <vt:lpstr>Бағалау критерийлері:</vt:lpstr>
      <vt:lpstr>Ойтүрткі</vt:lpstr>
      <vt:lpstr>Ықтимал жауап:</vt:lpstr>
      <vt:lpstr>1-тапсырма.Мәтінді тыңдаңдар. Мәтіндегі көтерілген мәселені табыңдар. Мәтінде айтылған мәселелерді баяндаңдар. </vt:lpstr>
      <vt:lpstr>Презентация PowerPoint</vt:lpstr>
      <vt:lpstr>Ықтимал жауап:   Боксшы Данияр Елеусінов туралы мәліметтер өмірбаян түрінде берілген.Оның 9 жасынан бастап ана мен әке тәлімімен спортпен шұғылданғаны, халықаралық деңгейдегі спортшы екендігі айтылған.  Мәтінде көтерілген басты мәселе: спортты өміріңе серік етсең, шаршамай жаттығу мен талмай еңбектену биікке көтереді.  Мәтінде автор қазақстандық спортшының жеткен жетістігін паш етіп, баяндап тұр.     </vt:lpstr>
      <vt:lpstr>2-тапсырма. Етістіктердің өзгеруіне назар аударыңдар. Қандай өзгерістерді байқағандарыңды айтыңдар.</vt:lpstr>
      <vt:lpstr>Өзіңді тексер.</vt:lpstr>
      <vt:lpstr>Анықтама бұрышы</vt:lpstr>
      <vt:lpstr>3-тапсырма. Нұсқаулықпен танысыңдар.</vt:lpstr>
      <vt:lpstr>Ықтимал жауап:</vt:lpstr>
      <vt:lpstr>4-тапсырма. Диалогтағы түсіп қалған етістіктерді орнына қойып, ауызша тілдесіңдер.</vt:lpstr>
      <vt:lpstr>Өзіңді тексер.</vt:lpstr>
      <vt:lpstr>Бүгінгі сабақта</vt:lpstr>
      <vt:lpstr>Оқу тапсырмасы:</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Геометрическая абстракция</dc:title>
  <dc:creator>obstinate</dc:creator>
  <dc:description>Шаблон презентации с сайта https://presentation-creation.ru/</dc:description>
  <cp:lastModifiedBy>User</cp:lastModifiedBy>
  <cp:revision>823</cp:revision>
  <dcterms:created xsi:type="dcterms:W3CDTF">2018-02-25T09:09:03Z</dcterms:created>
  <dcterms:modified xsi:type="dcterms:W3CDTF">2021-01-30T17:59:41Z</dcterms:modified>
</cp:coreProperties>
</file>