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4" r:id="rId2"/>
    <p:sldId id="266" r:id="rId3"/>
    <p:sldId id="267" r:id="rId4"/>
    <p:sldId id="263" r:id="rId5"/>
    <p:sldId id="279" r:id="rId6"/>
    <p:sldId id="280" r:id="rId7"/>
    <p:sldId id="270" r:id="rId8"/>
    <p:sldId id="274" r:id="rId9"/>
    <p:sldId id="273" r:id="rId10"/>
    <p:sldId id="268" r:id="rId11"/>
    <p:sldId id="281" r:id="rId12"/>
    <p:sldId id="262" r:id="rId13"/>
    <p:sldId id="278" r:id="rId14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hixan azhixan" initials="aa" lastIdx="1" clrIdx="0">
    <p:extLst>
      <p:ext uri="{19B8F6BF-5375-455C-9EA6-DF929625EA0E}">
        <p15:presenceInfo xmlns:p15="http://schemas.microsoft.com/office/powerpoint/2012/main" userId="62b1e7260ae7f2e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CC3399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84583" autoAdjust="0"/>
  </p:normalViewPr>
  <p:slideViewPr>
    <p:cSldViewPr>
      <p:cViewPr varScale="1">
        <p:scale>
          <a:sx n="62" d="100"/>
          <a:sy n="62" d="100"/>
        </p:scale>
        <p:origin x="9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091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821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764" y="5157192"/>
            <a:ext cx="8820472" cy="1440160"/>
          </a:xfrm>
        </p:spPr>
        <p:txBody>
          <a:bodyPr/>
          <a:lstStyle>
            <a:lvl1pPr>
              <a:defRPr b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520259"/>
            <a:ext cx="2895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79512" y="1844824"/>
            <a:ext cx="8856984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48072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2060848"/>
            <a:ext cx="4112163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08309" y="2060848"/>
            <a:ext cx="4112163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48072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844824"/>
            <a:ext cx="8856984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balalaralemi.k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10920" y="1844824"/>
            <a:ext cx="81655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 тақырыбы:</a:t>
            </a:r>
          </a:p>
          <a:p>
            <a:r>
              <a:rPr lang="kk-KZ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kk-KZ" sz="3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Ғылым мен технология жетістіктері</a:t>
            </a:r>
            <a:endParaRPr lang="ru-RU" sz="3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08304" y="587727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</a:t>
            </a:r>
          </a:p>
          <a:p>
            <a:r>
              <a:rPr lang="kk-KZ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6-сынып</a:t>
            </a:r>
            <a:endParaRPr lang="ru-RU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0920" y="3717032"/>
            <a:ext cx="8165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</a:p>
          <a:p>
            <a:r>
              <a:rPr lang="kk-KZ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sz="3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технологиялар. Қос нүкте </a:t>
            </a:r>
            <a:endParaRPr lang="ru-RU" sz="3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10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4761" y="0"/>
            <a:ext cx="8280920" cy="122413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2-тапсырма. </a:t>
            </a:r>
            <a:r>
              <a:rPr lang="ru-RU" sz="3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Тыныс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белгілерін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қойып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көшіріп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</a:t>
            </a:r>
            <a:r>
              <a:rPr lang="kk-KZ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5373216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тыныс белгілерін дұрыс қойып, көшіріп жазады.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060848"/>
            <a:ext cx="90730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Бұған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жалғыз-ақ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құрал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бар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ол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–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жаңа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жоспар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жасау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 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(С.М.)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Күллі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адам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баласын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қор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қылатын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үш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нәрсе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бар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бірі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–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надандық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екіншісі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–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еріншектік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үшіншісі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–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зұлымдық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  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(А.Қ.)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Бір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ғана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өзгеріс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осыдан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он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шақты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күн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бұрын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Елтай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Кәрімовичтің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қызметі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жоғарылап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осындағы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трестердің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біріне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бастық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боп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кеткен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  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ru-RU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Қ.Жұм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.)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Одан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кейін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менің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білгенім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оянып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кетсем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үйдің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іші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ала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көлеңке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  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(С.М.)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Кино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көргелі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жиналғандар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ала-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құла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бірі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астына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шелек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қойып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енді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бірі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машинаның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ескі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баллонының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үстінде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отыр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  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ru-RU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М.Сүнд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.)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Жалғыз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ғана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емексіген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келісім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сөздері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Күнту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қалаға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барады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да,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өзі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тіленіп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болыстықтан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түседі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  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(М.Ә.)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8067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4761" y="0"/>
            <a:ext cx="8280920" cy="1224136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Өзіңді</a:t>
            </a:r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тексер</a:t>
            </a:r>
            <a:endParaRPr lang="ru-RU" sz="3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5373216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тыныс белгілерін дұрыс қойып, көшіріп жазады.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060848"/>
            <a:ext cx="90730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Бұған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жалғыз-ақ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құрал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бар: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ол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–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жаңа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жоспар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жасау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 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(С.М.)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Күллі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адам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баласын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қор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қылатын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үш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нәрсе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бар: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бірі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–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надандық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екіншісі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–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еріншектік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үшіншісі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–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зұлымдық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  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(А.Қ.)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Бір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ғана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өзгеріс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осыдан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он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шақты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күн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бұрын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Елтай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Кәрімовичтің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қызметі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жоғарылап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осындағы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трестердің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біріне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бастық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боп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кеткен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  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ru-RU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Қ.Жұм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.)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Одан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кейін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менің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білгенім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оянып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кетсем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үйдің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іші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ала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көлеңке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  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(С.М.)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Кино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көргелі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жиналғандар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ала-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құла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бірі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астына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шелек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қойып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енді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бірі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машинаның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ескі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баллонының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үстінде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отыр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  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ru-RU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М.Сүнд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.)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Жалғыз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ғана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емексіген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келісім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сөздері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Күнту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қалаға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барады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да,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өзі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тіленіп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болыстықтан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түседі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  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(М.Ә.)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8554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 smtClean="0"/>
              <a:t> </a:t>
            </a: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ауызекі сөйлеу және көркем сөйлеудің стильдік ерекшеліктерін қолданылған тілдік құралдар арқылы </a:t>
            </a:r>
            <a:r>
              <a:rPr lang="kk-KZ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таныдыңыз;</a:t>
            </a:r>
            <a:endParaRPr lang="kk-KZ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қос нүктенің қызметін </a:t>
            </a:r>
            <a:r>
              <a:rPr lang="kk-KZ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түсіндіңіз;</a:t>
            </a:r>
            <a:endParaRPr lang="kk-KZ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қос нүктені дұрыс </a:t>
            </a:r>
            <a:r>
              <a:rPr lang="kk-KZ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қолдандыңыз.</a:t>
            </a:r>
            <a:endParaRPr lang="kk-KZ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sz="32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32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2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 тапсырма. </a:t>
            </a:r>
            <a:br>
              <a:rPr lang="kk-KZ" sz="32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Оқылым мәтініндегі негізгі мәліметтерді кестеге түсіріңіз.</a:t>
            </a:r>
            <a:endParaRPr lang="ru-RU" sz="3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5379313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оқылым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мәтініндегі негізгі мәліметтерді кестеге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түсіреді. 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838914"/>
              </p:ext>
            </p:extLst>
          </p:nvPr>
        </p:nvGraphicFramePr>
        <p:xfrm>
          <a:off x="179512" y="2276872"/>
          <a:ext cx="8352928" cy="259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155045007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380549095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3899015574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3374509277"/>
                    </a:ext>
                  </a:extLst>
                </a:gridCol>
              </a:tblGrid>
              <a:tr h="753977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Сипаттамасы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Ұқсас технологиялар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Олардан артықшылығы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236964"/>
                  </a:ext>
                </a:extLst>
              </a:tr>
              <a:tr h="183831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646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8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59" y="1700808"/>
            <a:ext cx="7992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 </a:t>
            </a:r>
          </a:p>
          <a:p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6.2.2.1 ауызекі сөйлеу және көркем сөйлеудің стильдік ерекшеліктерін қолданылған тілдік құралдар арқылы тану. </a:t>
            </a:r>
          </a:p>
          <a:p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6.4.5.1 қазақ тіліндегі тыныс белгілерінің түрлері мен қызметін (даралаушы) түсіну, дұрыс қолдану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1033" y="3861048"/>
            <a:ext cx="871296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мақсаты:</a:t>
            </a:r>
          </a:p>
          <a:p>
            <a:r>
              <a:rPr lang="kk-KZ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ауызекі сөйлеу және көркем сөйлеудің стильдік ерекшеліктерін қолданылған тілдік құралдар арқылы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таниды. </a:t>
            </a: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қос нүктенің қызметін түсінеді, дұрыс қолданады.</a:t>
            </a: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10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2204864"/>
            <a:ext cx="8712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крийтерилері:</a:t>
            </a:r>
          </a:p>
          <a:p>
            <a:r>
              <a:rPr lang="kk-KZ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ауызекі </a:t>
            </a:r>
            <a:r>
              <a:rPr lang="kk-KZ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сөйлеу және көркем сөйлеудің стильдік ерекшеліктерін қолданылған тілдік құралдар арқылы </a:t>
            </a:r>
            <a:r>
              <a:rPr lang="kk-KZ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таниды</a:t>
            </a:r>
            <a:r>
              <a:rPr lang="kk-KZ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қос нүктенің қызметін </a:t>
            </a:r>
            <a:r>
              <a:rPr lang="kk-KZ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түсінеді;</a:t>
            </a:r>
          </a:p>
          <a:p>
            <a:r>
              <a:rPr lang="kk-KZ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қос нүктені </a:t>
            </a:r>
            <a:r>
              <a:rPr lang="kk-KZ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 қолданады.</a:t>
            </a:r>
          </a:p>
        </p:txBody>
      </p:sp>
    </p:spTree>
    <p:extLst>
      <p:ext uri="{BB962C8B-B14F-4D97-AF65-F5344CB8AC3E}">
        <p14:creationId xmlns:p14="http://schemas.microsoft.com/office/powerpoint/2010/main" val="72480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 шақыру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2207096" y="474453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2207096" y="560496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23" name="Text Box 265"/>
          <p:cNvSpPr txBox="1">
            <a:spLocks noChangeArrowheads="1"/>
          </p:cNvSpPr>
          <p:nvPr/>
        </p:nvSpPr>
        <p:spPr bwMode="gray">
          <a:xfrm>
            <a:off x="2295857" y="4893568"/>
            <a:ext cx="35401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kk-KZ" sz="2400" b="1" dirty="0">
                <a:solidFill>
                  <a:srgbClr val="FFFFFF"/>
                </a:solidFill>
                <a:latin typeface="Arial" charset="0"/>
              </a:rPr>
              <a:t>3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51720" y="2800856"/>
            <a:ext cx="5272015" cy="827622"/>
          </a:xfrm>
          <a:prstGeom prst="roundRect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деген ұғымды қалай түсінесіз?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257"/>
          <p:cNvSpPr>
            <a:spLocks noChangeArrowheads="1"/>
          </p:cNvSpPr>
          <p:nvPr/>
        </p:nvSpPr>
        <p:spPr bwMode="gray">
          <a:xfrm rot="3419336">
            <a:off x="789183" y="3014255"/>
            <a:ext cx="493723" cy="527205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51" name="Text Box 259"/>
          <p:cNvSpPr txBox="1">
            <a:spLocks noChangeArrowheads="1"/>
          </p:cNvSpPr>
          <p:nvPr/>
        </p:nvSpPr>
        <p:spPr bwMode="gray">
          <a:xfrm>
            <a:off x="713833" y="4583494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kk-KZ" sz="2400" b="1" dirty="0">
                <a:solidFill>
                  <a:schemeClr val="bg1"/>
                </a:solidFill>
                <a:latin typeface="Arial" charset="0"/>
              </a:rPr>
              <a:t>3</a:t>
            </a:r>
            <a:endParaRPr lang="en-US" sz="2400" b="1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 жауап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2207096" y="474453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2207096" y="560496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23" name="Text Box 265"/>
          <p:cNvSpPr txBox="1">
            <a:spLocks noChangeArrowheads="1"/>
          </p:cNvSpPr>
          <p:nvPr/>
        </p:nvSpPr>
        <p:spPr bwMode="gray">
          <a:xfrm>
            <a:off x="2295857" y="4893568"/>
            <a:ext cx="35401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kk-KZ" sz="2400" b="1" dirty="0">
                <a:solidFill>
                  <a:srgbClr val="FFFFFF"/>
                </a:solidFill>
                <a:latin typeface="Arial" charset="0"/>
              </a:rPr>
              <a:t>3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31640" y="3095464"/>
            <a:ext cx="6424143" cy="1673240"/>
          </a:xfrm>
          <a:prstGeom prst="roundRect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(гр. 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techno”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өнер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шебер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білгір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logos” 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ілім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ғылыми-практикалық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шикізатты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өнімге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айналдырудың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әдіс-тәсілдерінің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259"/>
          <p:cNvSpPr txBox="1">
            <a:spLocks noChangeArrowheads="1"/>
          </p:cNvSpPr>
          <p:nvPr/>
        </p:nvSpPr>
        <p:spPr bwMode="gray">
          <a:xfrm>
            <a:off x="713833" y="4583494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kk-KZ" sz="2400" b="1" dirty="0">
                <a:solidFill>
                  <a:schemeClr val="bg1"/>
                </a:solidFill>
                <a:latin typeface="Arial" charset="0"/>
              </a:rPr>
              <a:t>3</a:t>
            </a:r>
            <a:endParaRPr lang="en-US" sz="2400" b="1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83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 бұрышы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9512" y="2420888"/>
            <a:ext cx="3985493" cy="302433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Көркем сөйлеу </a:t>
            </a: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әдеби тіл нормасын сақтап, ойды бейнелеп, әсерлі етіп жеткізу. Түрлі тілдік құралдар – мақал-мәтелдер, тұрақты тіркестер, қанатты сөздер, теңеулер қолданылады.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67485" y="2397575"/>
            <a:ext cx="3985493" cy="302433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Ауызекі сөйлеу </a:t>
            </a: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адамдардың тіл арқылы қарым-қатынас жасауының бір түрі. Қаратпа, қыстырма сөздер, ым-ишара көп қолданылады.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44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7128792" cy="1224136"/>
          </a:xfrm>
        </p:spPr>
        <p:txBody>
          <a:bodyPr>
            <a:noAutofit/>
          </a:bodyPr>
          <a:lstStyle/>
          <a:p>
            <a:r>
              <a:rPr lang="kk-KZ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Мағынаны тану кезеңі.</a:t>
            </a:r>
            <a:br>
              <a:rPr lang="kk-KZ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жаңалықтары</a:t>
            </a:r>
            <a:r>
              <a:rPr lang="kk-KZ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 мұқият тыңдау арқылы 1-тапсырманы орындаңыз.  </a:t>
            </a:r>
            <a:endParaRPr lang="ru-RU" sz="2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844824"/>
            <a:ext cx="874846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Ең әуелі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LCD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(«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Licuid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crystal display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кристалды бейнебет) теледидар шықты. Одан кейін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LED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Light-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emittihg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diode –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жарық диоды), қазіргі кезде 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теледидары шықты. Ендігі кезек – географиялық теледидарлар болмақ. Бүгінге дейін тек ғылыми-фантастикалық фильмдерде ғана көріп жүрген технология жуық арада кең түрде таралмақ. </a:t>
            </a: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Ерекше түрде ойлап табылған телефонның арқасында мылқау мен керең адамдар да телефонмен хабарласа алады. «Фокус» журналының жаңа санында жарияланған хабарламаға қарағанда, хабарласушылар ишарат тілімен атқарылмақ. Телефонға орнатылған камера қолдың іс-қимылдарын түсіріп алып, ерекше бір жазумен бұларды сөйлеу түріне аударады. </a:t>
            </a:r>
          </a:p>
          <a:p>
            <a:pPr algn="r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balalaralemi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kz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503" y="5085184"/>
            <a:ext cx="2857500" cy="164477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0917" y="5445224"/>
            <a:ext cx="2609850" cy="103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00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</a:t>
            </a:r>
            <a:r>
              <a:rPr lang="kk-KZ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Мәтін қай стильде жазылған? </a:t>
            </a:r>
            <a:endParaRPr lang="ru-RU" sz="2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5445224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тілдік бірліктері арқылы мәтін стилін анықтайды.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988840"/>
            <a:ext cx="5189165" cy="323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65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chemeClr val="bg1"/>
                </a:solidFill>
              </a:rPr>
              <a:t>Қос нүкте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507777"/>
            <a:ext cx="915733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нүкте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(:)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жазуда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пайдалынатын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тыныс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белгілерінің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нүкте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сөйлемнің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синтаксистік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мағынасына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баыланысты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нүктенің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сөйлемдегі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мүшелерінің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қарым-қатынастарды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kk-KZ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нүкте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мынадай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жағдайларда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Бірыңғай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мүшелердің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алдынан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жалпылауыш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жалпылауыш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мәнді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келетін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жалпылауыш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сөздерден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соң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нүкте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Жалғаулықсыз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салаласқан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сөйлемдердің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алдыңғысының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айқындалып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тұратын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сөйлемдердің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нүкте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Рет-ретімен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санамалап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баяндауды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ететін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жалпылауыш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мәнді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сөздерден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соң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нүкте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Төл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сөздің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алдынан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келгенде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соң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нүкте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Түйген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ойды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қағидаларды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ережелерді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дәлелдеу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мақсатымен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сөйлемдердің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соң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нүкте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Бірыңғай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мүшелердің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алдынан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атап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айтқанда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тәрізіді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келіп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баса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аудару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мәнінде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қолданылса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сөздерден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соң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нүкте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28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a5e539d9f91d9ef5c955fb6eedc25a4cc82e8a4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3929</TotalTime>
  <Words>1131</Words>
  <Application>Microsoft Office PowerPoint</Application>
  <PresentationFormat>Экран (4:3)</PresentationFormat>
  <Paragraphs>66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Ой шақыру</vt:lpstr>
      <vt:lpstr>Ықтимал жауап</vt:lpstr>
      <vt:lpstr>Анықтама бұрышы</vt:lpstr>
      <vt:lpstr>Мағынаны тану кезеңі. Технология жаңалықтары Мәтінді мұқият тыңдау арқылы 1-тапсырманы орындаңыз.  </vt:lpstr>
      <vt:lpstr>1-тапсырма. Мәтін қай стильде жазылған? </vt:lpstr>
      <vt:lpstr>Қос нүкте</vt:lpstr>
      <vt:lpstr>2-тапсырма. Тыныс белгілерін дұрыс қойып, көшіріп жазыңыз. </vt:lpstr>
      <vt:lpstr>Өзіңді тексер</vt:lpstr>
      <vt:lpstr>Бүгінгі сабақта:</vt:lpstr>
      <vt:lpstr>Қосымша тапсырма.  Оқылым мәтініндегі негізгі мәліметтерді кестеге түсіріңіз.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Онлайн школа</dc:title>
  <dc:creator>obstinate</dc:creator>
  <dc:description>Шаблон презентации с сайта https://presentation-creation.ru/</dc:description>
  <cp:lastModifiedBy>azhixan azhixan</cp:lastModifiedBy>
  <cp:revision>1409</cp:revision>
  <dcterms:created xsi:type="dcterms:W3CDTF">2018-02-25T09:09:03Z</dcterms:created>
  <dcterms:modified xsi:type="dcterms:W3CDTF">2021-02-28T10:56:13Z</dcterms:modified>
</cp:coreProperties>
</file>