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4"/>
  </p:notesMasterIdLst>
  <p:sldIdLst>
    <p:sldId id="268" r:id="rId2"/>
    <p:sldId id="257" r:id="rId3"/>
    <p:sldId id="258" r:id="rId4"/>
    <p:sldId id="275" r:id="rId5"/>
    <p:sldId id="274" r:id="rId6"/>
    <p:sldId id="262" r:id="rId7"/>
    <p:sldId id="265" r:id="rId8"/>
    <p:sldId id="269" r:id="rId9"/>
    <p:sldId id="276" r:id="rId10"/>
    <p:sldId id="277" r:id="rId11"/>
    <p:sldId id="278" r:id="rId12"/>
    <p:sldId id="272"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6E6"/>
    <a:srgbClr val="27113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291" autoAdjust="0"/>
  </p:normalViewPr>
  <p:slideViewPr>
    <p:cSldViewPr>
      <p:cViewPr varScale="1">
        <p:scale>
          <a:sx n="68" d="100"/>
          <a:sy n="68" d="100"/>
        </p:scale>
        <p:origin x="144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86C93DB-B7B4-4D50-BFCC-BE6A9D59B0BE}" type="datetimeFigureOut">
              <a:rPr lang="ru-RU" smtClean="0"/>
              <a:t>02.04.2021</a:t>
            </a:fld>
            <a:endParaRPr lang="ru-RU"/>
          </a:p>
        </p:txBody>
      </p:sp>
      <p:sp>
        <p:nvSpPr>
          <p:cNvPr id="4" name="Образ слайда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8E2304B-B9A7-40D6-A95F-2536C1B3DB88}" type="slidenum">
              <a:rPr lang="ru-RU" smtClean="0"/>
              <a:t>‹#›</a:t>
            </a:fld>
            <a:endParaRPr lang="ru-RU"/>
          </a:p>
        </p:txBody>
      </p:sp>
    </p:spTree>
    <p:extLst>
      <p:ext uri="{BB962C8B-B14F-4D97-AF65-F5344CB8AC3E}">
        <p14:creationId xmlns:p14="http://schemas.microsoft.com/office/powerpoint/2010/main" val="5336260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ru-RU"/>
              <a:t>Образец заголовка</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C9297485-7041-403B-BE0F-3EC3BD65F45E}" type="datetimeFigureOut">
              <a:rPr lang="ru-RU" smtClean="0"/>
              <a:t>02.04.2021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79E87BD-96B7-4B23-83D7-7A5AF10B0E27}"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C9297485-7041-403B-BE0F-3EC3BD65F45E}" type="datetimeFigureOut">
              <a:rPr lang="ru-RU" smtClean="0"/>
              <a:t>02.04.2021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79E87BD-96B7-4B23-83D7-7A5AF10B0E27}"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C9297485-7041-403B-BE0F-3EC3BD65F45E}" type="datetimeFigureOut">
              <a:rPr lang="ru-RU" smtClean="0"/>
              <a:t>02.04.2021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79E87BD-96B7-4B23-83D7-7A5AF10B0E27}" type="slidenum">
              <a:rPr lang="ru-RU" smtClean="0"/>
              <a:t>‹#›</a:t>
            </a:fld>
            <a:endParaRPr lang="ru-RU"/>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ru-RU"/>
              <a:t>Образец заголовка</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C9297485-7041-403B-BE0F-3EC3BD65F45E}" type="datetimeFigureOut">
              <a:rPr lang="ru-RU" smtClean="0"/>
              <a:t>02.04.2021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79E87BD-96B7-4B23-83D7-7A5AF10B0E27}" type="slidenum">
              <a:rPr lang="ru-RU" smtClean="0"/>
              <a:t>‹#›</a:t>
            </a:fld>
            <a:endParaRPr lang="ru-RU"/>
          </a:p>
        </p:txBody>
      </p:sp>
      <p:sp>
        <p:nvSpPr>
          <p:cNvPr id="7" name="Title 6"/>
          <p:cNvSpPr>
            <a:spLocks noGrp="1"/>
          </p:cNvSpPr>
          <p:nvPr>
            <p:ph type="title"/>
          </p:nvPr>
        </p:nvSpPr>
        <p:spPr/>
        <p:txBody>
          <a:bodyPr/>
          <a:lstStyle/>
          <a:p>
            <a:r>
              <a:rPr lang="ru-RU"/>
              <a:t>Образец заголовка</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C9297485-7041-403B-BE0F-3EC3BD65F45E}" type="datetimeFigureOut">
              <a:rPr lang="ru-RU" smtClean="0"/>
              <a:t>02.04.2021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79E87BD-96B7-4B23-83D7-7A5AF10B0E27}"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5" name="Date Placeholder 4"/>
          <p:cNvSpPr>
            <a:spLocks noGrp="1"/>
          </p:cNvSpPr>
          <p:nvPr>
            <p:ph type="dt" sz="half" idx="10"/>
          </p:nvPr>
        </p:nvSpPr>
        <p:spPr/>
        <p:txBody>
          <a:bodyPr/>
          <a:lstStyle/>
          <a:p>
            <a:fld id="{C9297485-7041-403B-BE0F-3EC3BD65F45E}" type="datetimeFigureOut">
              <a:rPr lang="ru-RU" smtClean="0"/>
              <a:t>02.04.2021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79E87BD-96B7-4B23-83D7-7A5AF10B0E27}" type="slidenum">
              <a:rPr lang="ru-RU" smtClean="0"/>
              <a:t>‹#›</a:t>
            </a:fld>
            <a:endParaRPr lang="ru-RU"/>
          </a:p>
        </p:txBody>
      </p:sp>
      <p:sp>
        <p:nvSpPr>
          <p:cNvPr id="9" name="Content Placeholder 8"/>
          <p:cNvSpPr>
            <a:spLocks noGrp="1"/>
          </p:cNvSpPr>
          <p:nvPr>
            <p:ph sz="quarter" idx="13"/>
          </p:nvPr>
        </p:nvSpPr>
        <p:spPr>
          <a:xfrm>
            <a:off x="676655" y="2679192"/>
            <a:ext cx="3822192" cy="34472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C9297485-7041-403B-BE0F-3EC3BD65F45E}" type="datetimeFigureOut">
              <a:rPr lang="ru-RU" smtClean="0"/>
              <a:t>02.04.2021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079E87BD-96B7-4B23-83D7-7A5AF10B0E27}"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C9297485-7041-403B-BE0F-3EC3BD65F45E}" type="datetimeFigureOut">
              <a:rPr lang="ru-RU" smtClean="0"/>
              <a:t>02.04.2021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079E87BD-96B7-4B23-83D7-7A5AF10B0E27}"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C9297485-7041-403B-BE0F-3EC3BD65F45E}" type="datetimeFigureOut">
              <a:rPr lang="ru-RU" smtClean="0"/>
              <a:t>02.04.2021</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079E87BD-96B7-4B23-83D7-7A5AF10B0E27}"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C9297485-7041-403B-BE0F-3EC3BD65F45E}" type="datetimeFigureOut">
              <a:rPr lang="ru-RU" smtClean="0"/>
              <a:t>02.04.2021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79E87BD-96B7-4B23-83D7-7A5AF10B0E27}" type="slidenum">
              <a:rPr lang="ru-RU" smtClean="0"/>
              <a:t>‹#›</a:t>
            </a:fld>
            <a:endParaRPr lang="ru-RU"/>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ru-RU"/>
              <a:t>Образец заголовка</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ru-RU"/>
              <a:t>Образец заголовка</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C9297485-7041-403B-BE0F-3EC3BD65F45E}" type="datetimeFigureOut">
              <a:rPr lang="ru-RU" smtClean="0"/>
              <a:t>02.04.2021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79E87BD-96B7-4B23-83D7-7A5AF10B0E27}" type="slidenum">
              <a:rPr lang="ru-RU" smtClean="0"/>
              <a:t>‹#›</a:t>
            </a:fld>
            <a:endParaRPr lang="ru-RU"/>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C9297485-7041-403B-BE0F-3EC3BD65F45E}" type="datetimeFigureOut">
              <a:rPr lang="ru-RU" smtClean="0"/>
              <a:t>02.04.2021</a:t>
            </a:fld>
            <a:endParaRPr lang="ru-RU"/>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ru-RU"/>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079E87BD-96B7-4B23-83D7-7A5AF10B0E27}" type="slidenum">
              <a:rPr lang="ru-RU" smtClean="0"/>
              <a:t>‹#›</a:t>
            </a:fld>
            <a:endParaRPr lang="ru-RU"/>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hyperlink" Target="https://youtu.be/40Vf4R3IYBc"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51520" y="1864916"/>
            <a:ext cx="8676580" cy="1780108"/>
          </a:xfrm>
        </p:spPr>
        <p:txBody>
          <a:bodyPr>
            <a:normAutofit fontScale="90000"/>
          </a:bodyPr>
          <a:lstStyle/>
          <a:p>
            <a:r>
              <a:rPr lang="kk-KZ" b="1" dirty="0">
                <a:solidFill>
                  <a:srgbClr val="002060"/>
                </a:solidFill>
                <a:latin typeface="Times New Roman" panose="02020603050405020304" pitchFamily="18" charset="0"/>
                <a:cs typeface="Times New Roman" panose="02020603050405020304" pitchFamily="18" charset="0"/>
              </a:rPr>
              <a:t>Қазақ тілі 6-сынып</a:t>
            </a:r>
            <a:br>
              <a:rPr lang="kk-KZ" b="1" dirty="0">
                <a:solidFill>
                  <a:schemeClr val="bg1"/>
                </a:solidFill>
                <a:latin typeface="Times New Roman" panose="02020603050405020304" pitchFamily="18" charset="0"/>
                <a:cs typeface="Times New Roman" panose="02020603050405020304" pitchFamily="18" charset="0"/>
              </a:rPr>
            </a:br>
            <a:r>
              <a:rPr lang="kk-KZ" b="1" dirty="0">
                <a:solidFill>
                  <a:schemeClr val="bg1"/>
                </a:solidFill>
                <a:latin typeface="Times New Roman" panose="02020603050405020304" pitchFamily="18" charset="0"/>
                <a:cs typeface="Times New Roman" panose="02020603050405020304" pitchFamily="18" charset="0"/>
              </a:rPr>
              <a:t>Бөлім: </a:t>
            </a:r>
            <a:br>
              <a:rPr lang="kk-KZ" b="1" dirty="0">
                <a:solidFill>
                  <a:schemeClr val="bg1"/>
                </a:solidFill>
                <a:latin typeface="Times New Roman" panose="02020603050405020304" pitchFamily="18" charset="0"/>
                <a:cs typeface="Times New Roman" panose="02020603050405020304" pitchFamily="18" charset="0"/>
              </a:rPr>
            </a:br>
            <a:r>
              <a:rPr lang="kk-KZ" b="1" dirty="0">
                <a:solidFill>
                  <a:schemeClr val="bg1"/>
                </a:solidFill>
                <a:latin typeface="Times New Roman" panose="02020603050405020304" pitchFamily="18" charset="0"/>
                <a:cs typeface="Times New Roman" panose="02020603050405020304" pitchFamily="18" charset="0"/>
              </a:rPr>
              <a:t>«</a:t>
            </a:r>
            <a:r>
              <a:rPr lang="kk-KZ" sz="5000" b="1" dirty="0">
                <a:effectLst/>
                <a:latin typeface="Times New Roman" panose="02020603050405020304" pitchFamily="18" charset="0"/>
                <a:ea typeface="Consolas" panose="020B0609020204030204" pitchFamily="49" charset="0"/>
                <a:cs typeface="Times New Roman" panose="02020603050405020304" pitchFamily="18" charset="0"/>
              </a:rPr>
              <a:t>Әлемдегі ірі кітапханалар</a:t>
            </a:r>
            <a:r>
              <a:rPr lang="kk-KZ" b="1" dirty="0">
                <a:solidFill>
                  <a:schemeClr val="bg1"/>
                </a:solidFill>
                <a:latin typeface="Times New Roman" panose="02020603050405020304" pitchFamily="18" charset="0"/>
                <a:cs typeface="Times New Roman" panose="02020603050405020304" pitchFamily="18" charset="0"/>
              </a:rPr>
              <a:t>»</a:t>
            </a:r>
            <a:endParaRPr lang="ru-RU" b="1" dirty="0">
              <a:solidFill>
                <a:schemeClr val="bg1"/>
              </a:solidFill>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251520" y="3645024"/>
            <a:ext cx="8676580" cy="2709044"/>
          </a:xfrm>
        </p:spPr>
        <p:txBody>
          <a:bodyPr>
            <a:normAutofit/>
          </a:bodyPr>
          <a:lstStyle/>
          <a:p>
            <a:r>
              <a:rPr lang="kk-KZ" sz="3000" b="1" dirty="0">
                <a:solidFill>
                  <a:srgbClr val="002060"/>
                </a:solidFill>
                <a:latin typeface="Times New Roman" panose="02020603050405020304" pitchFamily="18" charset="0"/>
                <a:cs typeface="Times New Roman" panose="02020603050405020304" pitchFamily="18" charset="0"/>
              </a:rPr>
              <a:t>САБАҚТЫҢ ТАҚЫРЫБЫ:</a:t>
            </a:r>
          </a:p>
          <a:p>
            <a:r>
              <a:rPr lang="kk-KZ" sz="3000" b="1" dirty="0">
                <a:solidFill>
                  <a:srgbClr val="002060"/>
                </a:solidFill>
                <a:latin typeface="Times New Roman" panose="02020603050405020304" pitchFamily="18" charset="0"/>
                <a:cs typeface="Times New Roman" panose="02020603050405020304" pitchFamily="18" charset="0"/>
              </a:rPr>
              <a:t>«Буккросинг» ерекшелігі</a:t>
            </a:r>
          </a:p>
          <a:p>
            <a:r>
              <a:rPr lang="kk-KZ" sz="3000" b="1" dirty="0">
                <a:solidFill>
                  <a:srgbClr val="002060"/>
                </a:solidFill>
                <a:latin typeface="Times New Roman" panose="02020603050405020304" pitchFamily="18" charset="0"/>
                <a:cs typeface="Times New Roman" panose="02020603050405020304" pitchFamily="18" charset="0"/>
              </a:rPr>
              <a:t>Үстеудің емлесі</a:t>
            </a:r>
          </a:p>
          <a:p>
            <a:r>
              <a:rPr lang="kk-KZ" sz="3600" b="1" dirty="0">
                <a:solidFill>
                  <a:schemeClr val="bg1"/>
                </a:solidFill>
                <a:latin typeface="Times New Roman" panose="02020603050405020304" pitchFamily="18" charset="0"/>
                <a:cs typeface="Times New Roman" panose="02020603050405020304" pitchFamily="18" charset="0"/>
              </a:rPr>
              <a:t> </a:t>
            </a:r>
          </a:p>
          <a:p>
            <a:pPr algn="r"/>
            <a:endParaRPr lang="kk-KZ" sz="1600" b="1" i="1" dirty="0">
              <a:solidFill>
                <a:srgbClr val="7030A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09791533"/>
      </p:ext>
    </p:extLst>
  </p:cSld>
  <p:clrMapOvr>
    <a:masterClrMapping/>
  </p:clrMapOvr>
  <mc:AlternateContent xmlns:mc="http://schemas.openxmlformats.org/markup-compatibility/2006" xmlns:p14="http://schemas.microsoft.com/office/powerpoint/2010/main">
    <mc:Choice Requires="p14">
      <p:transition spd="slow" p14:dur="2000" advTm="16747"/>
    </mc:Choice>
    <mc:Fallback xmlns="">
      <p:transition spd="slow" advTm="16747"/>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169515"/>
            <a:ext cx="8640960" cy="1218464"/>
          </a:xfrm>
          <a:solidFill>
            <a:schemeClr val="accent1"/>
          </a:solidFill>
        </p:spPr>
        <p:txBody>
          <a:bodyPr>
            <a:normAutofit fontScale="90000"/>
          </a:bodyPr>
          <a:lstStyle/>
          <a:p>
            <a:br>
              <a:rPr lang="kk-KZ" b="1" dirty="0">
                <a:solidFill>
                  <a:srgbClr val="FF0000"/>
                </a:solidFill>
                <a:latin typeface="Times New Roman" panose="02020603050405020304" pitchFamily="18" charset="0"/>
                <a:cs typeface="Times New Roman" panose="02020603050405020304" pitchFamily="18" charset="0"/>
              </a:rPr>
            </a:br>
            <a:br>
              <a:rPr lang="kk-KZ" b="1" dirty="0">
                <a:solidFill>
                  <a:srgbClr val="FF0000"/>
                </a:solidFill>
                <a:latin typeface="Times New Roman" panose="02020603050405020304" pitchFamily="18" charset="0"/>
                <a:cs typeface="Times New Roman" panose="02020603050405020304" pitchFamily="18" charset="0"/>
              </a:rPr>
            </a:br>
            <a:r>
              <a:rPr lang="kk-KZ" b="1" dirty="0">
                <a:solidFill>
                  <a:schemeClr val="bg1"/>
                </a:solidFill>
                <a:latin typeface="Times New Roman" panose="02020603050405020304" pitchFamily="18" charset="0"/>
                <a:cs typeface="Times New Roman" panose="02020603050405020304" pitchFamily="18" charset="0"/>
              </a:rPr>
              <a:t>ӨЗІҢДІ ТЕКСЕР</a:t>
            </a:r>
            <a:br>
              <a:rPr lang="kk-KZ" b="1" dirty="0">
                <a:solidFill>
                  <a:schemeClr val="bg1"/>
                </a:solidFill>
                <a:latin typeface="Times New Roman" panose="02020603050405020304" pitchFamily="18" charset="0"/>
                <a:cs typeface="Times New Roman" panose="02020603050405020304" pitchFamily="18" charset="0"/>
              </a:rPr>
            </a:br>
            <a:br>
              <a:rPr lang="kk-KZ" b="1" dirty="0">
                <a:solidFill>
                  <a:schemeClr val="bg1"/>
                </a:solidFill>
                <a:latin typeface="Times New Roman" panose="02020603050405020304" pitchFamily="18" charset="0"/>
                <a:cs typeface="Times New Roman" panose="02020603050405020304" pitchFamily="18" charset="0"/>
              </a:rPr>
            </a:br>
            <a:endParaRPr lang="ru-RU" dirty="0">
              <a:solidFill>
                <a:schemeClr val="bg1"/>
              </a:solidFill>
            </a:endParaRPr>
          </a:p>
        </p:txBody>
      </p:sp>
      <p:graphicFrame>
        <p:nvGraphicFramePr>
          <p:cNvPr id="3" name="Таблица 2">
            <a:extLst>
              <a:ext uri="{FF2B5EF4-FFF2-40B4-BE49-F238E27FC236}">
                <a16:creationId xmlns:a16="http://schemas.microsoft.com/office/drawing/2014/main" id="{4CA51D99-D61C-4467-808D-1757F645386F}"/>
              </a:ext>
            </a:extLst>
          </p:cNvPr>
          <p:cNvGraphicFramePr>
            <a:graphicFrameLocks noGrp="1"/>
          </p:cNvGraphicFramePr>
          <p:nvPr>
            <p:extLst>
              <p:ext uri="{D42A27DB-BD31-4B8C-83A1-F6EECF244321}">
                <p14:modId xmlns:p14="http://schemas.microsoft.com/office/powerpoint/2010/main" val="1110193911"/>
              </p:ext>
            </p:extLst>
          </p:nvPr>
        </p:nvGraphicFramePr>
        <p:xfrm>
          <a:off x="179512" y="1268760"/>
          <a:ext cx="8784976" cy="5166360"/>
        </p:xfrm>
        <a:graphic>
          <a:graphicData uri="http://schemas.openxmlformats.org/drawingml/2006/table">
            <a:tbl>
              <a:tblPr firstRow="1" firstCol="1" bandRow="1">
                <a:tableStyleId>{5C22544A-7EE6-4342-B048-85BDC9FD1C3A}</a:tableStyleId>
              </a:tblPr>
              <a:tblGrid>
                <a:gridCol w="2952129">
                  <a:extLst>
                    <a:ext uri="{9D8B030D-6E8A-4147-A177-3AD203B41FA5}">
                      <a16:colId xmlns:a16="http://schemas.microsoft.com/office/drawing/2014/main" val="1600181847"/>
                    </a:ext>
                  </a:extLst>
                </a:gridCol>
                <a:gridCol w="2915819">
                  <a:extLst>
                    <a:ext uri="{9D8B030D-6E8A-4147-A177-3AD203B41FA5}">
                      <a16:colId xmlns:a16="http://schemas.microsoft.com/office/drawing/2014/main" val="2418577410"/>
                    </a:ext>
                  </a:extLst>
                </a:gridCol>
                <a:gridCol w="2917028">
                  <a:extLst>
                    <a:ext uri="{9D8B030D-6E8A-4147-A177-3AD203B41FA5}">
                      <a16:colId xmlns:a16="http://schemas.microsoft.com/office/drawing/2014/main" val="1180467936"/>
                    </a:ext>
                  </a:extLst>
                </a:gridCol>
              </a:tblGrid>
              <a:tr h="253149">
                <a:tc>
                  <a:txBody>
                    <a:bodyPr/>
                    <a:lstStyle/>
                    <a:p>
                      <a:pPr algn="just"/>
                      <a:r>
                        <a:rPr lang="kk-KZ" sz="1800" b="0" dirty="0">
                          <a:solidFill>
                            <a:srgbClr val="002060"/>
                          </a:solidFill>
                          <a:effectLst/>
                          <a:latin typeface="Times New Roman" panose="02020603050405020304" pitchFamily="18" charset="0"/>
                          <a:cs typeface="Times New Roman" panose="02020603050405020304" pitchFamily="18" charset="0"/>
                        </a:rPr>
                        <a:t>№1 атау</a:t>
                      </a:r>
                      <a:endParaRPr lang="ru-KZ" sz="1800" b="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1">
                        <a:lumMod val="60000"/>
                        <a:lumOff val="40000"/>
                      </a:schemeClr>
                    </a:solidFill>
                  </a:tcPr>
                </a:tc>
                <a:tc>
                  <a:txBody>
                    <a:bodyPr/>
                    <a:lstStyle/>
                    <a:p>
                      <a:pPr algn="just"/>
                      <a:r>
                        <a:rPr lang="kk-KZ" sz="1800" b="0">
                          <a:solidFill>
                            <a:srgbClr val="002060"/>
                          </a:solidFill>
                          <a:effectLst/>
                          <a:latin typeface="Times New Roman" panose="02020603050405020304" pitchFamily="18" charset="0"/>
                          <a:cs typeface="Times New Roman" panose="02020603050405020304" pitchFamily="18" charset="0"/>
                        </a:rPr>
                        <a:t>№2 атау</a:t>
                      </a:r>
                      <a:endParaRPr lang="ru-KZ" sz="1800" b="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1">
                        <a:lumMod val="60000"/>
                        <a:lumOff val="40000"/>
                      </a:schemeClr>
                    </a:solidFill>
                  </a:tcPr>
                </a:tc>
                <a:tc>
                  <a:txBody>
                    <a:bodyPr/>
                    <a:lstStyle/>
                    <a:p>
                      <a:pPr algn="just"/>
                      <a:r>
                        <a:rPr lang="kk-KZ" sz="1800" b="0" dirty="0">
                          <a:solidFill>
                            <a:srgbClr val="002060"/>
                          </a:solidFill>
                          <a:effectLst/>
                          <a:latin typeface="Times New Roman" panose="02020603050405020304" pitchFamily="18" charset="0"/>
                          <a:cs typeface="Times New Roman" panose="02020603050405020304" pitchFamily="18" charset="0"/>
                        </a:rPr>
                        <a:t>№3 атау</a:t>
                      </a:r>
                      <a:endParaRPr lang="ru-KZ" sz="1800" b="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1">
                        <a:lumMod val="60000"/>
                        <a:lumOff val="40000"/>
                      </a:schemeClr>
                    </a:solidFill>
                  </a:tcPr>
                </a:tc>
                <a:extLst>
                  <a:ext uri="{0D108BD9-81ED-4DB2-BD59-A6C34878D82A}">
                    <a16:rowId xmlns:a16="http://schemas.microsoft.com/office/drawing/2014/main" val="2044316072"/>
                  </a:ext>
                </a:extLst>
              </a:tr>
              <a:tr h="253149">
                <a:tc>
                  <a:txBody>
                    <a:bodyPr/>
                    <a:lstStyle/>
                    <a:p>
                      <a:r>
                        <a:rPr lang="kk-KZ" sz="1800" b="1" dirty="0">
                          <a:solidFill>
                            <a:srgbClr val="002060"/>
                          </a:solidFill>
                          <a:effectLst/>
                          <a:latin typeface="Times New Roman" panose="02020603050405020304" pitchFamily="18" charset="0"/>
                          <a:cs typeface="Times New Roman" panose="02020603050405020304" pitchFamily="18" charset="0"/>
                        </a:rPr>
                        <a:t>Күрделі үстеулер</a:t>
                      </a:r>
                      <a:endParaRPr lang="ru-KZ" sz="18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1">
                        <a:lumMod val="60000"/>
                        <a:lumOff val="40000"/>
                      </a:schemeClr>
                    </a:solidFill>
                  </a:tcPr>
                </a:tc>
                <a:tc>
                  <a:txBody>
                    <a:bodyPr/>
                    <a:lstStyle/>
                    <a:p>
                      <a:r>
                        <a:rPr lang="kk-KZ" sz="1800" b="1" dirty="0">
                          <a:solidFill>
                            <a:srgbClr val="002060"/>
                          </a:solidFill>
                          <a:effectLst/>
                          <a:latin typeface="Times New Roman" panose="02020603050405020304" pitchFamily="18" charset="0"/>
                          <a:cs typeface="Times New Roman" panose="02020603050405020304" pitchFamily="18" charset="0"/>
                        </a:rPr>
                        <a:t>Үстеудің мағыналық түрлері</a:t>
                      </a:r>
                      <a:endParaRPr lang="ru-KZ" sz="18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1">
                        <a:lumMod val="60000"/>
                        <a:lumOff val="40000"/>
                      </a:schemeClr>
                    </a:solidFill>
                  </a:tcPr>
                </a:tc>
                <a:tc>
                  <a:txBody>
                    <a:bodyPr/>
                    <a:lstStyle/>
                    <a:p>
                      <a:r>
                        <a:rPr lang="kk-KZ" sz="1800" b="1" dirty="0">
                          <a:solidFill>
                            <a:srgbClr val="002060"/>
                          </a:solidFill>
                          <a:effectLst/>
                          <a:latin typeface="Times New Roman" panose="02020603050405020304" pitchFamily="18" charset="0"/>
                          <a:cs typeface="Times New Roman" panose="02020603050405020304" pitchFamily="18" charset="0"/>
                        </a:rPr>
                        <a:t>Тұрақты тіркестердің синонимі (үстеу)</a:t>
                      </a:r>
                      <a:endParaRPr lang="ru-KZ" sz="18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1">
                        <a:lumMod val="60000"/>
                        <a:lumOff val="40000"/>
                      </a:schemeClr>
                    </a:solidFill>
                  </a:tcPr>
                </a:tc>
                <a:extLst>
                  <a:ext uri="{0D108BD9-81ED-4DB2-BD59-A6C34878D82A}">
                    <a16:rowId xmlns:a16="http://schemas.microsoft.com/office/drawing/2014/main" val="1874923954"/>
                  </a:ext>
                </a:extLst>
              </a:tr>
              <a:tr h="3544084">
                <a:tc>
                  <a:txBody>
                    <a:bodyPr/>
                    <a:lstStyle/>
                    <a:p>
                      <a:r>
                        <a:rPr lang="kk-KZ" sz="1900" b="1" i="1" dirty="0">
                          <a:solidFill>
                            <a:srgbClr val="C00000"/>
                          </a:solidFill>
                          <a:effectLst/>
                          <a:latin typeface="Times New Roman" panose="02020603050405020304" pitchFamily="18" charset="0"/>
                          <a:cs typeface="Times New Roman" panose="02020603050405020304" pitchFamily="18" charset="0"/>
                        </a:rPr>
                        <a:t>Сөздердің қосарлануы, қайталануы арқылы:</a:t>
                      </a:r>
                      <a:endParaRPr lang="ru-KZ" sz="1900" b="1" i="1" dirty="0">
                        <a:solidFill>
                          <a:srgbClr val="C00000"/>
                        </a:solidFill>
                        <a:effectLst/>
                        <a:latin typeface="Times New Roman" panose="02020603050405020304" pitchFamily="18" charset="0"/>
                        <a:cs typeface="Times New Roman" panose="02020603050405020304" pitchFamily="18" charset="0"/>
                      </a:endParaRPr>
                    </a:p>
                    <a:p>
                      <a:r>
                        <a:rPr lang="kk-KZ" sz="1900" b="0" dirty="0">
                          <a:solidFill>
                            <a:srgbClr val="002060"/>
                          </a:solidFill>
                          <a:effectLst/>
                          <a:latin typeface="Times New Roman" panose="02020603050405020304" pitchFamily="18" charset="0"/>
                          <a:cs typeface="Times New Roman" panose="02020603050405020304" pitchFamily="18" charset="0"/>
                        </a:rPr>
                        <a:t>Жол-жөнекей</a:t>
                      </a:r>
                      <a:endParaRPr lang="ru-KZ" sz="1900" b="0" dirty="0">
                        <a:solidFill>
                          <a:srgbClr val="002060"/>
                        </a:solidFill>
                        <a:effectLst/>
                        <a:latin typeface="Times New Roman" panose="02020603050405020304" pitchFamily="18" charset="0"/>
                        <a:cs typeface="Times New Roman" panose="02020603050405020304" pitchFamily="18" charset="0"/>
                      </a:endParaRPr>
                    </a:p>
                    <a:p>
                      <a:r>
                        <a:rPr lang="kk-KZ" sz="1900" b="0" dirty="0">
                          <a:solidFill>
                            <a:srgbClr val="002060"/>
                          </a:solidFill>
                          <a:effectLst/>
                          <a:latin typeface="Times New Roman" panose="02020603050405020304" pitchFamily="18" charset="0"/>
                          <a:cs typeface="Times New Roman" panose="02020603050405020304" pitchFamily="18" charset="0"/>
                        </a:rPr>
                        <a:t>Жата-жастана</a:t>
                      </a:r>
                      <a:endParaRPr lang="ru-KZ" sz="1900" b="0" dirty="0">
                        <a:solidFill>
                          <a:srgbClr val="002060"/>
                        </a:solidFill>
                        <a:effectLst/>
                        <a:latin typeface="Times New Roman" panose="02020603050405020304" pitchFamily="18" charset="0"/>
                        <a:cs typeface="Times New Roman" panose="02020603050405020304" pitchFamily="18" charset="0"/>
                      </a:endParaRPr>
                    </a:p>
                    <a:p>
                      <a:r>
                        <a:rPr lang="kk-KZ" sz="1900" b="0" dirty="0">
                          <a:solidFill>
                            <a:srgbClr val="002060"/>
                          </a:solidFill>
                          <a:effectLst/>
                          <a:latin typeface="Times New Roman" panose="02020603050405020304" pitchFamily="18" charset="0"/>
                          <a:cs typeface="Times New Roman" panose="02020603050405020304" pitchFamily="18" charset="0"/>
                        </a:rPr>
                        <a:t>тез-тез</a:t>
                      </a:r>
                      <a:endParaRPr lang="ru-KZ" sz="1900" b="0" dirty="0">
                        <a:solidFill>
                          <a:srgbClr val="002060"/>
                        </a:solidFill>
                        <a:effectLst/>
                        <a:latin typeface="Times New Roman" panose="02020603050405020304" pitchFamily="18" charset="0"/>
                        <a:cs typeface="Times New Roman" panose="02020603050405020304" pitchFamily="18" charset="0"/>
                      </a:endParaRPr>
                    </a:p>
                    <a:p>
                      <a:r>
                        <a:rPr lang="kk-KZ" sz="1900" b="0" dirty="0">
                          <a:solidFill>
                            <a:srgbClr val="002060"/>
                          </a:solidFill>
                          <a:effectLst/>
                          <a:latin typeface="Times New Roman" panose="02020603050405020304" pitchFamily="18" charset="0"/>
                          <a:cs typeface="Times New Roman" panose="02020603050405020304" pitchFamily="18" charset="0"/>
                        </a:rPr>
                        <a:t>жоғары-төмен</a:t>
                      </a:r>
                      <a:endParaRPr lang="ru-KZ" sz="1900" b="0" dirty="0">
                        <a:solidFill>
                          <a:srgbClr val="002060"/>
                        </a:solidFill>
                        <a:effectLst/>
                        <a:latin typeface="Times New Roman" panose="02020603050405020304" pitchFamily="18" charset="0"/>
                        <a:cs typeface="Times New Roman" panose="02020603050405020304" pitchFamily="18" charset="0"/>
                      </a:endParaRPr>
                    </a:p>
                    <a:p>
                      <a:r>
                        <a:rPr lang="kk-KZ" sz="1900" b="1" i="1" dirty="0">
                          <a:solidFill>
                            <a:srgbClr val="C00000"/>
                          </a:solidFill>
                          <a:effectLst/>
                          <a:latin typeface="Times New Roman" panose="02020603050405020304" pitchFamily="18" charset="0"/>
                          <a:cs typeface="Times New Roman" panose="02020603050405020304" pitchFamily="18" charset="0"/>
                        </a:rPr>
                        <a:t>Сөздердің бірігуі арқылы:</a:t>
                      </a:r>
                      <a:endParaRPr lang="ru-KZ" sz="1900" b="1" i="1" dirty="0">
                        <a:solidFill>
                          <a:srgbClr val="C00000"/>
                        </a:solidFill>
                        <a:effectLst/>
                        <a:latin typeface="Times New Roman" panose="02020603050405020304" pitchFamily="18" charset="0"/>
                        <a:cs typeface="Times New Roman" panose="02020603050405020304" pitchFamily="18" charset="0"/>
                      </a:endParaRPr>
                    </a:p>
                    <a:p>
                      <a:r>
                        <a:rPr lang="kk-KZ" sz="1900" b="0" dirty="0">
                          <a:solidFill>
                            <a:srgbClr val="002060"/>
                          </a:solidFill>
                          <a:effectLst/>
                          <a:latin typeface="Times New Roman" panose="02020603050405020304" pitchFamily="18" charset="0"/>
                          <a:cs typeface="Times New Roman" panose="02020603050405020304" pitchFamily="18" charset="0"/>
                        </a:rPr>
                        <a:t>Жаздыгүні</a:t>
                      </a:r>
                      <a:endParaRPr lang="ru-KZ" sz="1900" b="0" dirty="0">
                        <a:solidFill>
                          <a:srgbClr val="002060"/>
                        </a:solidFill>
                        <a:effectLst/>
                        <a:latin typeface="Times New Roman" panose="02020603050405020304" pitchFamily="18" charset="0"/>
                        <a:cs typeface="Times New Roman" panose="02020603050405020304" pitchFamily="18" charset="0"/>
                      </a:endParaRPr>
                    </a:p>
                    <a:p>
                      <a:r>
                        <a:rPr lang="kk-KZ" sz="1900" b="0" dirty="0">
                          <a:solidFill>
                            <a:srgbClr val="002060"/>
                          </a:solidFill>
                          <a:effectLst/>
                          <a:latin typeface="Times New Roman" panose="02020603050405020304" pitchFamily="18" charset="0"/>
                          <a:cs typeface="Times New Roman" panose="02020603050405020304" pitchFamily="18" charset="0"/>
                        </a:rPr>
                        <a:t>Таңертең</a:t>
                      </a:r>
                      <a:endParaRPr lang="ru-KZ" sz="1900" b="0" dirty="0">
                        <a:solidFill>
                          <a:srgbClr val="002060"/>
                        </a:solidFill>
                        <a:effectLst/>
                        <a:latin typeface="Times New Roman" panose="02020603050405020304" pitchFamily="18" charset="0"/>
                        <a:cs typeface="Times New Roman" panose="02020603050405020304" pitchFamily="18" charset="0"/>
                      </a:endParaRPr>
                    </a:p>
                    <a:p>
                      <a:r>
                        <a:rPr lang="kk-KZ" sz="1900" b="0" dirty="0">
                          <a:solidFill>
                            <a:srgbClr val="002060"/>
                          </a:solidFill>
                          <a:effectLst/>
                          <a:latin typeface="Times New Roman" panose="02020603050405020304" pitchFamily="18" charset="0"/>
                          <a:cs typeface="Times New Roman" panose="02020603050405020304" pitchFamily="18" charset="0"/>
                        </a:rPr>
                        <a:t>Бүгін</a:t>
                      </a:r>
                      <a:endParaRPr lang="ru-KZ" sz="1900" b="0" dirty="0">
                        <a:solidFill>
                          <a:srgbClr val="002060"/>
                        </a:solidFill>
                        <a:effectLst/>
                        <a:latin typeface="Times New Roman" panose="02020603050405020304" pitchFamily="18" charset="0"/>
                        <a:cs typeface="Times New Roman" panose="02020603050405020304" pitchFamily="18" charset="0"/>
                      </a:endParaRPr>
                    </a:p>
                    <a:p>
                      <a:r>
                        <a:rPr lang="kk-KZ" sz="1900" b="1" i="1" dirty="0">
                          <a:solidFill>
                            <a:srgbClr val="C00000"/>
                          </a:solidFill>
                          <a:effectLst/>
                          <a:latin typeface="Times New Roman" panose="02020603050405020304" pitchFamily="18" charset="0"/>
                          <a:cs typeface="Times New Roman" panose="02020603050405020304" pitchFamily="18" charset="0"/>
                        </a:rPr>
                        <a:t>Сөздердің тіркесуі арқылы:</a:t>
                      </a:r>
                      <a:endParaRPr lang="ru-KZ" sz="1900" b="1" i="1" dirty="0">
                        <a:solidFill>
                          <a:srgbClr val="C00000"/>
                        </a:solidFill>
                        <a:effectLst/>
                        <a:latin typeface="Times New Roman" panose="02020603050405020304" pitchFamily="18" charset="0"/>
                        <a:cs typeface="Times New Roman" panose="02020603050405020304" pitchFamily="18" charset="0"/>
                      </a:endParaRPr>
                    </a:p>
                    <a:p>
                      <a:r>
                        <a:rPr lang="kk-KZ" sz="1900" b="0" dirty="0">
                          <a:solidFill>
                            <a:srgbClr val="002060"/>
                          </a:solidFill>
                          <a:effectLst/>
                          <a:latin typeface="Times New Roman" panose="02020603050405020304" pitchFamily="18" charset="0"/>
                          <a:cs typeface="Times New Roman" panose="02020603050405020304" pitchFamily="18" charset="0"/>
                        </a:rPr>
                        <a:t>Күні бойы</a:t>
                      </a:r>
                      <a:endParaRPr lang="ru-KZ" sz="1900" b="0" dirty="0">
                        <a:solidFill>
                          <a:srgbClr val="002060"/>
                        </a:solidFill>
                        <a:effectLst/>
                        <a:latin typeface="Times New Roman" panose="02020603050405020304" pitchFamily="18" charset="0"/>
                        <a:cs typeface="Times New Roman" panose="02020603050405020304" pitchFamily="18" charset="0"/>
                      </a:endParaRPr>
                    </a:p>
                    <a:p>
                      <a:r>
                        <a:rPr lang="kk-KZ" sz="1900" b="0" dirty="0">
                          <a:solidFill>
                            <a:srgbClr val="002060"/>
                          </a:solidFill>
                          <a:effectLst/>
                          <a:latin typeface="Times New Roman" panose="02020603050405020304" pitchFamily="18" charset="0"/>
                          <a:cs typeface="Times New Roman" panose="02020603050405020304" pitchFamily="18" charset="0"/>
                        </a:rPr>
                        <a:t>Ертеден қара кешке дейін</a:t>
                      </a:r>
                      <a:endParaRPr lang="ru-KZ" sz="1900" b="0" dirty="0">
                        <a:solidFill>
                          <a:srgbClr val="002060"/>
                        </a:solidFill>
                        <a:effectLst/>
                        <a:latin typeface="Times New Roman" panose="02020603050405020304" pitchFamily="18" charset="0"/>
                        <a:cs typeface="Times New Roman" panose="02020603050405020304" pitchFamily="18" charset="0"/>
                      </a:endParaRPr>
                    </a:p>
                    <a:p>
                      <a:r>
                        <a:rPr lang="kk-KZ" sz="1900" b="0" dirty="0">
                          <a:solidFill>
                            <a:srgbClr val="002060"/>
                          </a:solidFill>
                          <a:effectLst/>
                          <a:latin typeface="Times New Roman" panose="02020603050405020304" pitchFamily="18" charset="0"/>
                          <a:cs typeface="Times New Roman" panose="02020603050405020304" pitchFamily="18" charset="0"/>
                        </a:rPr>
                        <a:t> </a:t>
                      </a:r>
                      <a:endParaRPr lang="ru-KZ" sz="1900" b="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1">
                        <a:lumMod val="60000"/>
                        <a:lumOff val="40000"/>
                      </a:schemeClr>
                    </a:solidFill>
                  </a:tcPr>
                </a:tc>
                <a:tc>
                  <a:txBody>
                    <a:bodyPr/>
                    <a:lstStyle/>
                    <a:p>
                      <a:r>
                        <a:rPr lang="kk-KZ" sz="1900" b="1" i="1" dirty="0">
                          <a:solidFill>
                            <a:srgbClr val="C00000"/>
                          </a:solidFill>
                          <a:effectLst/>
                          <a:latin typeface="Times New Roman" panose="02020603050405020304" pitchFamily="18" charset="0"/>
                          <a:cs typeface="Times New Roman" panose="02020603050405020304" pitchFamily="18" charset="0"/>
                        </a:rPr>
                        <a:t>Мезгіл үстеулер:</a:t>
                      </a:r>
                      <a:endParaRPr lang="ru-KZ" sz="1900" b="1" i="1" dirty="0">
                        <a:solidFill>
                          <a:srgbClr val="C00000"/>
                        </a:solidFill>
                        <a:effectLst/>
                        <a:latin typeface="Times New Roman" panose="02020603050405020304" pitchFamily="18" charset="0"/>
                        <a:cs typeface="Times New Roman" panose="02020603050405020304" pitchFamily="18" charset="0"/>
                      </a:endParaRPr>
                    </a:p>
                    <a:p>
                      <a:r>
                        <a:rPr lang="kk-KZ" sz="1900" b="0" dirty="0">
                          <a:solidFill>
                            <a:srgbClr val="002060"/>
                          </a:solidFill>
                          <a:effectLst/>
                          <a:latin typeface="Times New Roman" panose="02020603050405020304" pitchFamily="18" charset="0"/>
                          <a:cs typeface="Times New Roman" panose="02020603050405020304" pitchFamily="18" charset="0"/>
                        </a:rPr>
                        <a:t>Ертең</a:t>
                      </a:r>
                      <a:endParaRPr lang="ru-KZ" sz="1900" b="0" dirty="0">
                        <a:solidFill>
                          <a:srgbClr val="002060"/>
                        </a:solidFill>
                        <a:effectLst/>
                        <a:latin typeface="Times New Roman" panose="02020603050405020304" pitchFamily="18" charset="0"/>
                        <a:cs typeface="Times New Roman" panose="02020603050405020304" pitchFamily="18" charset="0"/>
                      </a:endParaRPr>
                    </a:p>
                    <a:p>
                      <a:r>
                        <a:rPr lang="kk-KZ" sz="1900" b="0" dirty="0">
                          <a:solidFill>
                            <a:srgbClr val="002060"/>
                          </a:solidFill>
                          <a:effectLst/>
                          <a:latin typeface="Times New Roman" panose="02020603050405020304" pitchFamily="18" charset="0"/>
                          <a:cs typeface="Times New Roman" panose="02020603050405020304" pitchFamily="18" charset="0"/>
                        </a:rPr>
                        <a:t>Таңертең</a:t>
                      </a:r>
                      <a:endParaRPr lang="ru-KZ" sz="1900" b="0" dirty="0">
                        <a:solidFill>
                          <a:srgbClr val="002060"/>
                        </a:solidFill>
                        <a:effectLst/>
                        <a:latin typeface="Times New Roman" panose="02020603050405020304" pitchFamily="18" charset="0"/>
                        <a:cs typeface="Times New Roman" panose="02020603050405020304" pitchFamily="18" charset="0"/>
                      </a:endParaRPr>
                    </a:p>
                    <a:p>
                      <a:r>
                        <a:rPr lang="kk-KZ" sz="1900" b="0" dirty="0">
                          <a:solidFill>
                            <a:srgbClr val="002060"/>
                          </a:solidFill>
                          <a:effectLst/>
                          <a:latin typeface="Times New Roman" panose="02020603050405020304" pitchFamily="18" charset="0"/>
                          <a:cs typeface="Times New Roman" panose="02020603050405020304" pitchFamily="18" charset="0"/>
                        </a:rPr>
                        <a:t>Күні бойы</a:t>
                      </a:r>
                      <a:endParaRPr lang="ru-KZ" sz="1900" b="0" dirty="0">
                        <a:solidFill>
                          <a:srgbClr val="002060"/>
                        </a:solidFill>
                        <a:effectLst/>
                        <a:latin typeface="Times New Roman" panose="02020603050405020304" pitchFamily="18" charset="0"/>
                        <a:cs typeface="Times New Roman" panose="02020603050405020304" pitchFamily="18" charset="0"/>
                      </a:endParaRPr>
                    </a:p>
                    <a:p>
                      <a:r>
                        <a:rPr lang="kk-KZ" sz="1900" b="0" dirty="0">
                          <a:solidFill>
                            <a:srgbClr val="002060"/>
                          </a:solidFill>
                          <a:effectLst/>
                          <a:latin typeface="Times New Roman" panose="02020603050405020304" pitchFamily="18" charset="0"/>
                          <a:cs typeface="Times New Roman" panose="02020603050405020304" pitchFamily="18" charset="0"/>
                        </a:rPr>
                        <a:t>Ертеден қара кешке дейін</a:t>
                      </a:r>
                      <a:endParaRPr lang="ru-KZ" sz="1900" b="0" dirty="0">
                        <a:solidFill>
                          <a:srgbClr val="002060"/>
                        </a:solidFill>
                        <a:effectLst/>
                        <a:latin typeface="Times New Roman" panose="02020603050405020304" pitchFamily="18" charset="0"/>
                        <a:cs typeface="Times New Roman" panose="02020603050405020304" pitchFamily="18" charset="0"/>
                      </a:endParaRPr>
                    </a:p>
                    <a:p>
                      <a:r>
                        <a:rPr lang="kk-KZ" sz="1900" b="1" i="1" dirty="0">
                          <a:solidFill>
                            <a:srgbClr val="C00000"/>
                          </a:solidFill>
                          <a:effectLst/>
                          <a:latin typeface="Times New Roman" panose="02020603050405020304" pitchFamily="18" charset="0"/>
                          <a:cs typeface="Times New Roman" panose="02020603050405020304" pitchFamily="18" charset="0"/>
                        </a:rPr>
                        <a:t>Мекен үстеулер:</a:t>
                      </a:r>
                      <a:endParaRPr lang="ru-KZ" sz="1900" b="1" i="1" dirty="0">
                        <a:solidFill>
                          <a:srgbClr val="C00000"/>
                        </a:solidFill>
                        <a:effectLst/>
                        <a:latin typeface="Times New Roman" panose="02020603050405020304" pitchFamily="18" charset="0"/>
                        <a:cs typeface="Times New Roman" panose="02020603050405020304" pitchFamily="18" charset="0"/>
                      </a:endParaRPr>
                    </a:p>
                    <a:p>
                      <a:r>
                        <a:rPr lang="kk-KZ" sz="1900" b="0" dirty="0">
                          <a:solidFill>
                            <a:srgbClr val="002060"/>
                          </a:solidFill>
                          <a:effectLst/>
                          <a:latin typeface="Times New Roman" panose="02020603050405020304" pitchFamily="18" charset="0"/>
                          <a:cs typeface="Times New Roman" panose="02020603050405020304" pitchFamily="18" charset="0"/>
                        </a:rPr>
                        <a:t>Жол-жөнекей </a:t>
                      </a:r>
                      <a:endParaRPr lang="ru-KZ" sz="1900" b="0" dirty="0">
                        <a:solidFill>
                          <a:srgbClr val="002060"/>
                        </a:solidFill>
                        <a:effectLst/>
                        <a:latin typeface="Times New Roman" panose="02020603050405020304" pitchFamily="18" charset="0"/>
                        <a:cs typeface="Times New Roman" panose="02020603050405020304" pitchFamily="18" charset="0"/>
                      </a:endParaRPr>
                    </a:p>
                    <a:p>
                      <a:r>
                        <a:rPr lang="kk-KZ" sz="1900" b="0" dirty="0">
                          <a:solidFill>
                            <a:srgbClr val="002060"/>
                          </a:solidFill>
                          <a:effectLst/>
                          <a:latin typeface="Times New Roman" panose="02020603050405020304" pitchFamily="18" charset="0"/>
                          <a:cs typeface="Times New Roman" panose="02020603050405020304" pitchFamily="18" charset="0"/>
                        </a:rPr>
                        <a:t>Төмен</a:t>
                      </a:r>
                      <a:endParaRPr lang="ru-KZ" sz="1900" b="0" dirty="0">
                        <a:solidFill>
                          <a:srgbClr val="002060"/>
                        </a:solidFill>
                        <a:effectLst/>
                        <a:latin typeface="Times New Roman" panose="02020603050405020304" pitchFamily="18" charset="0"/>
                        <a:cs typeface="Times New Roman" panose="02020603050405020304" pitchFamily="18" charset="0"/>
                      </a:endParaRPr>
                    </a:p>
                    <a:p>
                      <a:r>
                        <a:rPr lang="kk-KZ" sz="1900" b="1" i="1" dirty="0">
                          <a:solidFill>
                            <a:srgbClr val="C00000"/>
                          </a:solidFill>
                          <a:effectLst/>
                          <a:latin typeface="Times New Roman" panose="02020603050405020304" pitchFamily="18" charset="0"/>
                          <a:cs typeface="Times New Roman" panose="02020603050405020304" pitchFamily="18" charset="0"/>
                        </a:rPr>
                        <a:t>Мөлшер үстеулер:</a:t>
                      </a:r>
                      <a:endParaRPr lang="ru-KZ" sz="1900" b="1" i="1" dirty="0">
                        <a:solidFill>
                          <a:srgbClr val="C00000"/>
                        </a:solidFill>
                        <a:effectLst/>
                        <a:latin typeface="Times New Roman" panose="02020603050405020304" pitchFamily="18" charset="0"/>
                        <a:cs typeface="Times New Roman" panose="02020603050405020304" pitchFamily="18" charset="0"/>
                      </a:endParaRPr>
                    </a:p>
                    <a:p>
                      <a:r>
                        <a:rPr lang="kk-KZ" sz="1900" b="0" dirty="0">
                          <a:solidFill>
                            <a:srgbClr val="002060"/>
                          </a:solidFill>
                          <a:effectLst/>
                          <a:latin typeface="Times New Roman" panose="02020603050405020304" pitchFamily="18" charset="0"/>
                          <a:cs typeface="Times New Roman" panose="02020603050405020304" pitchFamily="18" charset="0"/>
                        </a:rPr>
                        <a:t>Соншама</a:t>
                      </a:r>
                      <a:endParaRPr lang="ru-KZ" sz="1900" b="0" dirty="0">
                        <a:solidFill>
                          <a:srgbClr val="002060"/>
                        </a:solidFill>
                        <a:effectLst/>
                        <a:latin typeface="Times New Roman" panose="02020603050405020304" pitchFamily="18" charset="0"/>
                        <a:cs typeface="Times New Roman" panose="02020603050405020304" pitchFamily="18" charset="0"/>
                      </a:endParaRPr>
                    </a:p>
                    <a:p>
                      <a:r>
                        <a:rPr lang="kk-KZ" sz="1900" b="0" dirty="0">
                          <a:solidFill>
                            <a:srgbClr val="002060"/>
                          </a:solidFill>
                          <a:effectLst/>
                          <a:latin typeface="Times New Roman" panose="02020603050405020304" pitchFamily="18" charset="0"/>
                          <a:cs typeface="Times New Roman" panose="02020603050405020304" pitchFamily="18" charset="0"/>
                        </a:rPr>
                        <a:t>Анағұрлым</a:t>
                      </a:r>
                      <a:endParaRPr lang="ru-KZ" sz="1900" b="0" dirty="0">
                        <a:solidFill>
                          <a:srgbClr val="002060"/>
                        </a:solidFill>
                        <a:effectLst/>
                        <a:latin typeface="Times New Roman" panose="02020603050405020304" pitchFamily="18" charset="0"/>
                        <a:cs typeface="Times New Roman" panose="02020603050405020304" pitchFamily="18" charset="0"/>
                      </a:endParaRPr>
                    </a:p>
                    <a:p>
                      <a:r>
                        <a:rPr lang="kk-KZ" sz="1900" b="1" i="1" dirty="0">
                          <a:solidFill>
                            <a:srgbClr val="C00000"/>
                          </a:solidFill>
                          <a:effectLst/>
                          <a:latin typeface="Times New Roman" panose="02020603050405020304" pitchFamily="18" charset="0"/>
                          <a:cs typeface="Times New Roman" panose="02020603050405020304" pitchFamily="18" charset="0"/>
                        </a:rPr>
                        <a:t>Сын-қимыл үстеулер:</a:t>
                      </a:r>
                      <a:endParaRPr lang="ru-KZ" sz="1900" b="1" i="1" dirty="0">
                        <a:solidFill>
                          <a:srgbClr val="C00000"/>
                        </a:solidFill>
                        <a:effectLst/>
                        <a:latin typeface="Times New Roman" panose="02020603050405020304" pitchFamily="18" charset="0"/>
                        <a:cs typeface="Times New Roman" panose="02020603050405020304" pitchFamily="18" charset="0"/>
                      </a:endParaRPr>
                    </a:p>
                    <a:p>
                      <a:r>
                        <a:rPr lang="kk-KZ" sz="1900" b="0" dirty="0">
                          <a:solidFill>
                            <a:srgbClr val="002060"/>
                          </a:solidFill>
                          <a:effectLst/>
                          <a:latin typeface="Times New Roman" panose="02020603050405020304" pitchFamily="18" charset="0"/>
                          <a:cs typeface="Times New Roman" panose="02020603050405020304" pitchFamily="18" charset="0"/>
                        </a:rPr>
                        <a:t>Тез</a:t>
                      </a:r>
                      <a:r>
                        <a:rPr lang="ru-RU" sz="1900" b="0" dirty="0">
                          <a:solidFill>
                            <a:srgbClr val="002060"/>
                          </a:solidFill>
                          <a:effectLst/>
                          <a:latin typeface="Times New Roman" panose="02020603050405020304" pitchFamily="18" charset="0"/>
                          <a:cs typeface="Times New Roman" panose="02020603050405020304" pitchFamily="18" charset="0"/>
                        </a:rPr>
                        <a:t>-</a:t>
                      </a:r>
                      <a:r>
                        <a:rPr lang="kk-KZ" sz="1900" b="0" dirty="0">
                          <a:solidFill>
                            <a:srgbClr val="002060"/>
                          </a:solidFill>
                          <a:effectLst/>
                          <a:latin typeface="Times New Roman" panose="02020603050405020304" pitchFamily="18" charset="0"/>
                          <a:cs typeface="Times New Roman" panose="02020603050405020304" pitchFamily="18" charset="0"/>
                        </a:rPr>
                        <a:t>тез</a:t>
                      </a:r>
                      <a:endParaRPr lang="ru-KZ" sz="1900" b="0" dirty="0">
                        <a:solidFill>
                          <a:srgbClr val="002060"/>
                        </a:solidFill>
                        <a:effectLst/>
                        <a:latin typeface="Times New Roman" panose="02020603050405020304" pitchFamily="18" charset="0"/>
                        <a:cs typeface="Times New Roman" panose="02020603050405020304" pitchFamily="18" charset="0"/>
                      </a:endParaRPr>
                    </a:p>
                    <a:p>
                      <a:r>
                        <a:rPr lang="kk-KZ" sz="1900" b="0" dirty="0">
                          <a:solidFill>
                            <a:srgbClr val="002060"/>
                          </a:solidFill>
                          <a:effectLst/>
                          <a:latin typeface="Times New Roman" panose="02020603050405020304" pitchFamily="18" charset="0"/>
                          <a:cs typeface="Times New Roman" panose="02020603050405020304" pitchFamily="18" charset="0"/>
                        </a:rPr>
                        <a:t>Әрең</a:t>
                      </a:r>
                      <a:endParaRPr lang="ru-KZ" sz="1900" b="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1">
                        <a:lumMod val="60000"/>
                        <a:lumOff val="40000"/>
                      </a:schemeClr>
                    </a:solidFill>
                  </a:tcPr>
                </a:tc>
                <a:tc>
                  <a:txBody>
                    <a:bodyPr/>
                    <a:lstStyle/>
                    <a:p>
                      <a:r>
                        <a:rPr lang="kk-KZ" sz="1900" b="1" i="1" dirty="0">
                          <a:solidFill>
                            <a:srgbClr val="C00000"/>
                          </a:solidFill>
                          <a:effectLst/>
                          <a:latin typeface="Times New Roman" panose="02020603050405020304" pitchFamily="18" charset="0"/>
                          <a:cs typeface="Times New Roman" panose="02020603050405020304" pitchFamily="18" charset="0"/>
                        </a:rPr>
                        <a:t>Жүрегін алып-ұшып келді </a:t>
                      </a:r>
                      <a:r>
                        <a:rPr lang="kk-KZ" sz="1900" b="0" dirty="0">
                          <a:solidFill>
                            <a:srgbClr val="002060"/>
                          </a:solidFill>
                          <a:effectLst/>
                          <a:latin typeface="Times New Roman" panose="02020603050405020304" pitchFamily="18" charset="0"/>
                          <a:cs typeface="Times New Roman" panose="02020603050405020304" pitchFamily="18" charset="0"/>
                        </a:rPr>
                        <a:t>– қуанып келді</a:t>
                      </a:r>
                      <a:endParaRPr lang="ru-KZ" sz="1900" b="0" dirty="0">
                        <a:solidFill>
                          <a:srgbClr val="002060"/>
                        </a:solidFill>
                        <a:effectLst/>
                        <a:latin typeface="Times New Roman" panose="02020603050405020304" pitchFamily="18" charset="0"/>
                        <a:cs typeface="Times New Roman" panose="02020603050405020304" pitchFamily="18" charset="0"/>
                      </a:endParaRPr>
                    </a:p>
                    <a:p>
                      <a:r>
                        <a:rPr lang="kk-KZ" sz="1900" b="1" i="1" dirty="0">
                          <a:solidFill>
                            <a:srgbClr val="C00000"/>
                          </a:solidFill>
                          <a:effectLst/>
                          <a:latin typeface="Times New Roman" panose="02020603050405020304" pitchFamily="18" charset="0"/>
                          <a:cs typeface="Times New Roman" panose="02020603050405020304" pitchFamily="18" charset="0"/>
                        </a:rPr>
                        <a:t>Қас пен көздің арасында </a:t>
                      </a:r>
                      <a:r>
                        <a:rPr lang="kk-KZ" sz="1900" b="0" dirty="0">
                          <a:solidFill>
                            <a:srgbClr val="002060"/>
                          </a:solidFill>
                          <a:effectLst/>
                          <a:latin typeface="Times New Roman" panose="02020603050405020304" pitchFamily="18" charset="0"/>
                          <a:cs typeface="Times New Roman" panose="02020603050405020304" pitchFamily="18" charset="0"/>
                        </a:rPr>
                        <a:t>– тез, жылдам</a:t>
                      </a:r>
                      <a:endParaRPr lang="ru-KZ" sz="1900" b="0" dirty="0">
                        <a:solidFill>
                          <a:srgbClr val="002060"/>
                        </a:solidFill>
                        <a:effectLst/>
                        <a:latin typeface="Times New Roman" panose="02020603050405020304" pitchFamily="18" charset="0"/>
                        <a:cs typeface="Times New Roman" panose="02020603050405020304" pitchFamily="18" charset="0"/>
                      </a:endParaRPr>
                    </a:p>
                    <a:p>
                      <a:r>
                        <a:rPr lang="kk-KZ" sz="1900" b="1" i="1" dirty="0">
                          <a:solidFill>
                            <a:srgbClr val="C00000"/>
                          </a:solidFill>
                          <a:effectLst/>
                          <a:latin typeface="Times New Roman" panose="02020603050405020304" pitchFamily="18" charset="0"/>
                          <a:cs typeface="Times New Roman" panose="02020603050405020304" pitchFamily="18" charset="0"/>
                        </a:rPr>
                        <a:t>Таяқ тастам жерде </a:t>
                      </a:r>
                      <a:r>
                        <a:rPr lang="kk-KZ" sz="1900" b="0" dirty="0">
                          <a:solidFill>
                            <a:srgbClr val="002060"/>
                          </a:solidFill>
                          <a:effectLst/>
                          <a:latin typeface="Times New Roman" panose="02020603050405020304" pitchFamily="18" charset="0"/>
                          <a:cs typeface="Times New Roman" panose="02020603050405020304" pitchFamily="18" charset="0"/>
                        </a:rPr>
                        <a:t>– жақын</a:t>
                      </a:r>
                      <a:endParaRPr lang="ru-KZ" sz="1900" b="0" dirty="0">
                        <a:solidFill>
                          <a:srgbClr val="002060"/>
                        </a:solidFill>
                        <a:effectLst/>
                        <a:latin typeface="Times New Roman" panose="02020603050405020304" pitchFamily="18" charset="0"/>
                        <a:cs typeface="Times New Roman" panose="02020603050405020304" pitchFamily="18" charset="0"/>
                      </a:endParaRPr>
                    </a:p>
                    <a:p>
                      <a:r>
                        <a:rPr lang="kk-KZ" sz="1900" b="1" i="1" dirty="0">
                          <a:solidFill>
                            <a:srgbClr val="C00000"/>
                          </a:solidFill>
                          <a:effectLst/>
                          <a:latin typeface="Times New Roman" panose="02020603050405020304" pitchFamily="18" charset="0"/>
                          <a:cs typeface="Times New Roman" panose="02020603050405020304" pitchFamily="18" charset="0"/>
                        </a:rPr>
                        <a:t>Ит арқасы қиянда </a:t>
                      </a:r>
                      <a:r>
                        <a:rPr lang="kk-KZ" sz="1900" b="0" dirty="0">
                          <a:solidFill>
                            <a:srgbClr val="002060"/>
                          </a:solidFill>
                          <a:effectLst/>
                          <a:latin typeface="Times New Roman" panose="02020603050405020304" pitchFamily="18" charset="0"/>
                          <a:cs typeface="Times New Roman" panose="02020603050405020304" pitchFamily="18" charset="0"/>
                        </a:rPr>
                        <a:t>– алыста</a:t>
                      </a:r>
                      <a:endParaRPr lang="ru-KZ" sz="1900" b="0" dirty="0">
                        <a:solidFill>
                          <a:srgbClr val="002060"/>
                        </a:solidFill>
                        <a:effectLst/>
                        <a:latin typeface="Times New Roman" panose="02020603050405020304" pitchFamily="18" charset="0"/>
                        <a:cs typeface="Times New Roman" panose="02020603050405020304" pitchFamily="18" charset="0"/>
                      </a:endParaRPr>
                    </a:p>
                    <a:p>
                      <a:r>
                        <a:rPr lang="kk-KZ" sz="1900" b="1" i="1" dirty="0">
                          <a:solidFill>
                            <a:srgbClr val="C00000"/>
                          </a:solidFill>
                          <a:effectLst/>
                          <a:latin typeface="Times New Roman" panose="02020603050405020304" pitchFamily="18" charset="0"/>
                          <a:cs typeface="Times New Roman" panose="02020603050405020304" pitchFamily="18" charset="0"/>
                        </a:rPr>
                        <a:t>Тұяқ серіппей қату </a:t>
                      </a:r>
                      <a:r>
                        <a:rPr lang="kk-KZ" sz="1900" b="0" dirty="0">
                          <a:solidFill>
                            <a:srgbClr val="002060"/>
                          </a:solidFill>
                          <a:effectLst/>
                          <a:latin typeface="Times New Roman" panose="02020603050405020304" pitchFamily="18" charset="0"/>
                          <a:cs typeface="Times New Roman" panose="02020603050405020304" pitchFamily="18" charset="0"/>
                        </a:rPr>
                        <a:t>– тырп етпей ұйықтау</a:t>
                      </a:r>
                      <a:endParaRPr lang="ru-KZ" sz="1900" b="0" dirty="0">
                        <a:solidFill>
                          <a:srgbClr val="002060"/>
                        </a:solidFill>
                        <a:effectLst/>
                        <a:latin typeface="Times New Roman" panose="02020603050405020304" pitchFamily="18" charset="0"/>
                        <a:cs typeface="Times New Roman" panose="02020603050405020304" pitchFamily="18" charset="0"/>
                      </a:endParaRPr>
                    </a:p>
                    <a:p>
                      <a:r>
                        <a:rPr lang="kk-KZ" sz="1900" b="0" dirty="0">
                          <a:solidFill>
                            <a:srgbClr val="002060"/>
                          </a:solidFill>
                          <a:effectLst/>
                          <a:latin typeface="Times New Roman" panose="02020603050405020304" pitchFamily="18" charset="0"/>
                          <a:cs typeface="Times New Roman" panose="02020603050405020304" pitchFamily="18" charset="0"/>
                        </a:rPr>
                        <a:t> </a:t>
                      </a:r>
                      <a:endParaRPr lang="ru-KZ" sz="1900" b="0" dirty="0">
                        <a:solidFill>
                          <a:srgbClr val="002060"/>
                        </a:solidFill>
                        <a:effectLst/>
                        <a:latin typeface="Times New Roman" panose="02020603050405020304" pitchFamily="18" charset="0"/>
                        <a:cs typeface="Times New Roman" panose="02020603050405020304" pitchFamily="18" charset="0"/>
                      </a:endParaRPr>
                    </a:p>
                    <a:p>
                      <a:r>
                        <a:rPr lang="kk-KZ" sz="1900" b="0" dirty="0">
                          <a:solidFill>
                            <a:srgbClr val="002060"/>
                          </a:solidFill>
                          <a:effectLst/>
                          <a:latin typeface="Times New Roman" panose="02020603050405020304" pitchFamily="18" charset="0"/>
                          <a:cs typeface="Times New Roman" panose="02020603050405020304" pitchFamily="18" charset="0"/>
                        </a:rPr>
                        <a:t> </a:t>
                      </a:r>
                      <a:endParaRPr lang="ru-KZ" sz="1900" b="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1">
                        <a:lumMod val="60000"/>
                        <a:lumOff val="40000"/>
                      </a:schemeClr>
                    </a:solidFill>
                  </a:tcPr>
                </a:tc>
                <a:extLst>
                  <a:ext uri="{0D108BD9-81ED-4DB2-BD59-A6C34878D82A}">
                    <a16:rowId xmlns:a16="http://schemas.microsoft.com/office/drawing/2014/main" val="1459213113"/>
                  </a:ext>
                </a:extLst>
              </a:tr>
            </a:tbl>
          </a:graphicData>
        </a:graphic>
      </p:graphicFrame>
    </p:spTree>
    <p:extLst>
      <p:ext uri="{BB962C8B-B14F-4D97-AF65-F5344CB8AC3E}">
        <p14:creationId xmlns:p14="http://schemas.microsoft.com/office/powerpoint/2010/main" val="749052618"/>
      </p:ext>
    </p:extLst>
  </p:cSld>
  <p:clrMapOvr>
    <a:masterClrMapping/>
  </p:clrMapOvr>
  <mc:AlternateContent xmlns:mc="http://schemas.openxmlformats.org/markup-compatibility/2006" xmlns:p14="http://schemas.microsoft.com/office/powerpoint/2010/main">
    <mc:Choice Requires="p14">
      <p:transition spd="slow" p14:dur="2000" advTm="29306"/>
    </mc:Choice>
    <mc:Fallback xmlns="">
      <p:transition spd="slow" advTm="29306"/>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251520" y="2132856"/>
            <a:ext cx="8640960" cy="2952328"/>
          </a:xfrm>
        </p:spPr>
        <p:txBody>
          <a:bodyPr>
            <a:normAutofit/>
          </a:bodyPr>
          <a:lstStyle/>
          <a:p>
            <a:pPr algn="just"/>
            <a:r>
              <a:rPr lang="ru-RU" sz="2100" dirty="0">
                <a:solidFill>
                  <a:srgbClr val="002060"/>
                </a:solidFill>
                <a:latin typeface="Times New Roman" panose="02020603050405020304" pitchFamily="18" charset="0"/>
                <a:cs typeface="Times New Roman" panose="02020603050405020304" pitchFamily="18" charset="0"/>
              </a:rPr>
              <a:t>              </a:t>
            </a:r>
            <a:endParaRPr lang="ru-RU" dirty="0"/>
          </a:p>
        </p:txBody>
      </p:sp>
      <p:sp>
        <p:nvSpPr>
          <p:cNvPr id="4" name="Заголовок 1"/>
          <p:cNvSpPr txBox="1">
            <a:spLocks/>
          </p:cNvSpPr>
          <p:nvPr/>
        </p:nvSpPr>
        <p:spPr>
          <a:xfrm>
            <a:off x="323528" y="404664"/>
            <a:ext cx="8496944" cy="1584176"/>
          </a:xfrm>
          <a:prstGeom prst="rect">
            <a:avLst/>
          </a:prstGeom>
        </p:spPr>
        <p:txBody>
          <a:bodyPr vert="horz" lIns="91440" tIns="45720" rIns="91440" bIns="45720" rtlCol="0" anchor="t">
            <a:normAutofit lnSpcReduction="10000"/>
          </a:bodyPr>
          <a:lstStyle>
            <a:lvl1pPr algn="ctr" defTabSz="914400" rtl="0" eaLnBrk="1" latinLnBrk="0" hangingPunct="1">
              <a:spcBef>
                <a:spcPct val="0"/>
              </a:spcBef>
              <a:buNone/>
              <a:defRPr sz="4400" b="0" kern="1200" cap="none">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kk-KZ" b="1" dirty="0">
              <a:solidFill>
                <a:schemeClr val="bg1"/>
              </a:solidFill>
              <a:latin typeface="Times New Roman" panose="02020603050405020304" pitchFamily="18" charset="0"/>
              <a:cs typeface="Times New Roman" panose="02020603050405020304" pitchFamily="18" charset="0"/>
            </a:endParaRPr>
          </a:p>
          <a:p>
            <a:r>
              <a:rPr lang="kk-KZ" sz="5500" b="1" dirty="0">
                <a:solidFill>
                  <a:schemeClr val="bg1"/>
                </a:solidFill>
                <a:latin typeface="Times New Roman" panose="02020603050405020304" pitchFamily="18" charset="0"/>
                <a:cs typeface="Times New Roman" panose="02020603050405020304" pitchFamily="18" charset="0"/>
              </a:rPr>
              <a:t>ҚОРЫТЫНДЫ</a:t>
            </a:r>
          </a:p>
          <a:p>
            <a:endParaRPr lang="kk-KZ" sz="3600" b="1" dirty="0">
              <a:solidFill>
                <a:schemeClr val="bg1"/>
              </a:solidFill>
              <a:latin typeface="Times New Roman" panose="02020603050405020304" pitchFamily="18" charset="0"/>
              <a:cs typeface="Times New Roman" panose="02020603050405020304" pitchFamily="18" charset="0"/>
            </a:endParaRPr>
          </a:p>
        </p:txBody>
      </p:sp>
      <p:sp>
        <p:nvSpPr>
          <p:cNvPr id="6" name="Заголовок 5"/>
          <p:cNvSpPr>
            <a:spLocks noGrp="1"/>
          </p:cNvSpPr>
          <p:nvPr>
            <p:ph type="title"/>
          </p:nvPr>
        </p:nvSpPr>
        <p:spPr>
          <a:xfrm>
            <a:off x="251520" y="1851078"/>
            <a:ext cx="8640960" cy="4242218"/>
          </a:xfrm>
        </p:spPr>
        <p:txBody>
          <a:bodyPr>
            <a:noAutofit/>
          </a:bodyPr>
          <a:lstStyle/>
          <a:p>
            <a:pPr algn="just">
              <a:spcBef>
                <a:spcPts val="0"/>
              </a:spcBef>
            </a:pPr>
            <a:r>
              <a:rPr lang="ru-RU" sz="2400" dirty="0">
                <a:solidFill>
                  <a:srgbClr val="002060"/>
                </a:solidFill>
                <a:latin typeface="Times New Roman" panose="02020603050405020304" pitchFamily="18" charset="0"/>
                <a:cs typeface="Times New Roman" panose="02020603050405020304" pitchFamily="18" charset="0"/>
              </a:rPr>
              <a:t>       </a:t>
            </a:r>
            <a:r>
              <a:rPr lang="ru-RU" sz="2400" dirty="0" err="1">
                <a:solidFill>
                  <a:srgbClr val="002060"/>
                </a:solidFill>
                <a:latin typeface="Times New Roman" panose="02020603050405020304" pitchFamily="18" charset="0"/>
                <a:cs typeface="Times New Roman" panose="02020603050405020304" pitchFamily="18" charset="0"/>
              </a:rPr>
              <a:t>Біз</a:t>
            </a:r>
            <a:r>
              <a:rPr lang="ru-RU" sz="2400" dirty="0">
                <a:solidFill>
                  <a:srgbClr val="002060"/>
                </a:solidFill>
                <a:latin typeface="Times New Roman" panose="02020603050405020304" pitchFamily="18" charset="0"/>
                <a:cs typeface="Times New Roman" panose="02020603050405020304" pitchFamily="18" charset="0"/>
              </a:rPr>
              <a:t> </a:t>
            </a:r>
            <a:r>
              <a:rPr lang="ru-RU" sz="2400" dirty="0" err="1">
                <a:solidFill>
                  <a:srgbClr val="002060"/>
                </a:solidFill>
                <a:latin typeface="Times New Roman" panose="02020603050405020304" pitchFamily="18" charset="0"/>
                <a:cs typeface="Times New Roman" panose="02020603050405020304" pitchFamily="18" charset="0"/>
              </a:rPr>
              <a:t>бүгінгі</a:t>
            </a:r>
            <a:r>
              <a:rPr lang="ru-RU" sz="2400" dirty="0">
                <a:solidFill>
                  <a:srgbClr val="002060"/>
                </a:solidFill>
                <a:latin typeface="Times New Roman" panose="02020603050405020304" pitchFamily="18" charset="0"/>
                <a:cs typeface="Times New Roman" panose="02020603050405020304" pitchFamily="18" charset="0"/>
              </a:rPr>
              <a:t> </a:t>
            </a:r>
            <a:r>
              <a:rPr lang="ru-RU" sz="2400" dirty="0" err="1">
                <a:solidFill>
                  <a:srgbClr val="002060"/>
                </a:solidFill>
                <a:latin typeface="Times New Roman" panose="02020603050405020304" pitchFamily="18" charset="0"/>
                <a:cs typeface="Times New Roman" panose="02020603050405020304" pitchFamily="18" charset="0"/>
              </a:rPr>
              <a:t>сабақта</a:t>
            </a:r>
            <a:r>
              <a:rPr lang="ru-RU" sz="2400" dirty="0">
                <a:solidFill>
                  <a:srgbClr val="002060"/>
                </a:solidFill>
                <a:latin typeface="Times New Roman" panose="02020603050405020304" pitchFamily="18" charset="0"/>
                <a:cs typeface="Times New Roman" panose="02020603050405020304" pitchFamily="18" charset="0"/>
              </a:rPr>
              <a:t> </a:t>
            </a:r>
            <a:r>
              <a:rPr lang="ru-RU" sz="2400" dirty="0" err="1">
                <a:solidFill>
                  <a:srgbClr val="002060"/>
                </a:solidFill>
                <a:latin typeface="Times New Roman" panose="02020603050405020304" pitchFamily="18" charset="0"/>
                <a:cs typeface="Times New Roman" panose="02020603050405020304" pitchFamily="18" charset="0"/>
              </a:rPr>
              <a:t>үстеудің</a:t>
            </a:r>
            <a:r>
              <a:rPr lang="ru-RU" sz="2400" dirty="0">
                <a:solidFill>
                  <a:srgbClr val="002060"/>
                </a:solidFill>
                <a:latin typeface="Times New Roman" panose="02020603050405020304" pitchFamily="18" charset="0"/>
                <a:cs typeface="Times New Roman" panose="02020603050405020304" pitchFamily="18" charset="0"/>
              </a:rPr>
              <a:t> </a:t>
            </a:r>
            <a:r>
              <a:rPr lang="ru-RU" sz="2400" dirty="0" err="1">
                <a:solidFill>
                  <a:srgbClr val="002060"/>
                </a:solidFill>
                <a:latin typeface="Times New Roman" panose="02020603050405020304" pitchFamily="18" charset="0"/>
                <a:cs typeface="Times New Roman" panose="02020603050405020304" pitchFamily="18" charset="0"/>
              </a:rPr>
              <a:t>емлесі</a:t>
            </a:r>
            <a:r>
              <a:rPr lang="ru-RU" sz="2400" dirty="0">
                <a:solidFill>
                  <a:srgbClr val="002060"/>
                </a:solidFill>
                <a:latin typeface="Times New Roman" panose="02020603050405020304" pitchFamily="18" charset="0"/>
                <a:cs typeface="Times New Roman" panose="02020603050405020304" pitchFamily="18" charset="0"/>
              </a:rPr>
              <a:t> </a:t>
            </a:r>
            <a:r>
              <a:rPr lang="ru-RU" sz="2400" dirty="0" err="1">
                <a:solidFill>
                  <a:srgbClr val="002060"/>
                </a:solidFill>
                <a:latin typeface="Times New Roman" panose="02020603050405020304" pitchFamily="18" charset="0"/>
                <a:cs typeface="Times New Roman" panose="02020603050405020304" pitchFamily="18" charset="0"/>
              </a:rPr>
              <a:t>туралы</a:t>
            </a:r>
            <a:r>
              <a:rPr lang="ru-RU" sz="2400" dirty="0">
                <a:solidFill>
                  <a:srgbClr val="002060"/>
                </a:solidFill>
                <a:latin typeface="Times New Roman" panose="02020603050405020304" pitchFamily="18" charset="0"/>
                <a:cs typeface="Times New Roman" panose="02020603050405020304" pitchFamily="18" charset="0"/>
              </a:rPr>
              <a:t> </a:t>
            </a:r>
            <a:r>
              <a:rPr lang="ru-RU" sz="2400" dirty="0" err="1">
                <a:solidFill>
                  <a:srgbClr val="002060"/>
                </a:solidFill>
                <a:latin typeface="Times New Roman" panose="02020603050405020304" pitchFamily="18" charset="0"/>
                <a:cs typeface="Times New Roman" panose="02020603050405020304" pitchFamily="18" charset="0"/>
              </a:rPr>
              <a:t>ақпарат</a:t>
            </a:r>
            <a:r>
              <a:rPr lang="ru-RU" sz="2400" dirty="0">
                <a:solidFill>
                  <a:srgbClr val="002060"/>
                </a:solidFill>
                <a:latin typeface="Times New Roman" panose="02020603050405020304" pitchFamily="18" charset="0"/>
                <a:cs typeface="Times New Roman" panose="02020603050405020304" pitchFamily="18" charset="0"/>
              </a:rPr>
              <a:t> </a:t>
            </a:r>
            <a:r>
              <a:rPr lang="ru-RU" sz="2400" dirty="0" err="1">
                <a:solidFill>
                  <a:srgbClr val="002060"/>
                </a:solidFill>
                <a:latin typeface="Times New Roman" panose="02020603050405020304" pitchFamily="18" charset="0"/>
                <a:cs typeface="Times New Roman" panose="02020603050405020304" pitchFamily="18" charset="0"/>
              </a:rPr>
              <a:t>алдық</a:t>
            </a:r>
            <a:r>
              <a:rPr lang="ru-RU" sz="2400" dirty="0">
                <a:solidFill>
                  <a:srgbClr val="002060"/>
                </a:solidFill>
                <a:latin typeface="Times New Roman" panose="02020603050405020304" pitchFamily="18" charset="0"/>
                <a:cs typeface="Times New Roman" panose="02020603050405020304" pitchFamily="18" charset="0"/>
              </a:rPr>
              <a:t>. </a:t>
            </a:r>
            <a:r>
              <a:rPr lang="ru-RU" sz="2400" dirty="0" err="1">
                <a:solidFill>
                  <a:srgbClr val="002060"/>
                </a:solidFill>
                <a:latin typeface="Times New Roman" panose="02020603050405020304" pitchFamily="18" charset="0"/>
                <a:cs typeface="Times New Roman" panose="02020603050405020304" pitchFamily="18" charset="0"/>
              </a:rPr>
              <a:t>Үстеулер</a:t>
            </a:r>
            <a:r>
              <a:rPr lang="ru-RU" sz="2400" dirty="0">
                <a:solidFill>
                  <a:srgbClr val="002060"/>
                </a:solidFill>
                <a:latin typeface="Times New Roman" panose="02020603050405020304" pitchFamily="18" charset="0"/>
                <a:cs typeface="Times New Roman" panose="02020603050405020304" pitchFamily="18" charset="0"/>
              </a:rPr>
              <a:t> </a:t>
            </a:r>
            <a:r>
              <a:rPr lang="ru-RU" sz="2400" dirty="0" err="1">
                <a:solidFill>
                  <a:srgbClr val="002060"/>
                </a:solidFill>
                <a:latin typeface="Times New Roman" panose="02020603050405020304" pitchFamily="18" charset="0"/>
                <a:cs typeface="Times New Roman" panose="02020603050405020304" pitchFamily="18" charset="0"/>
              </a:rPr>
              <a:t>қандай</a:t>
            </a:r>
            <a:r>
              <a:rPr lang="ru-RU" sz="2400" dirty="0">
                <a:solidFill>
                  <a:srgbClr val="002060"/>
                </a:solidFill>
                <a:latin typeface="Times New Roman" panose="02020603050405020304" pitchFamily="18" charset="0"/>
                <a:cs typeface="Times New Roman" panose="02020603050405020304" pitchFamily="18" charset="0"/>
              </a:rPr>
              <a:t> </a:t>
            </a:r>
            <a:r>
              <a:rPr lang="ru-RU" sz="2400" dirty="0" err="1">
                <a:solidFill>
                  <a:srgbClr val="002060"/>
                </a:solidFill>
                <a:latin typeface="Times New Roman" panose="02020603050405020304" pitchFamily="18" charset="0"/>
                <a:cs typeface="Times New Roman" panose="02020603050405020304" pitchFamily="18" charset="0"/>
              </a:rPr>
              <a:t>жағдайда</a:t>
            </a:r>
            <a:r>
              <a:rPr lang="ru-RU" sz="2400" dirty="0">
                <a:solidFill>
                  <a:srgbClr val="002060"/>
                </a:solidFill>
                <a:latin typeface="Times New Roman" panose="02020603050405020304" pitchFamily="18" charset="0"/>
                <a:cs typeface="Times New Roman" panose="02020603050405020304" pitchFamily="18" charset="0"/>
              </a:rPr>
              <a:t> </a:t>
            </a:r>
            <a:r>
              <a:rPr lang="ru-RU" sz="2400" dirty="0" err="1">
                <a:solidFill>
                  <a:srgbClr val="002060"/>
                </a:solidFill>
                <a:latin typeface="Times New Roman" panose="02020603050405020304" pitchFamily="18" charset="0"/>
                <a:cs typeface="Times New Roman" panose="02020603050405020304" pitchFamily="18" charset="0"/>
              </a:rPr>
              <a:t>бірігіп</a:t>
            </a:r>
            <a:r>
              <a:rPr lang="ru-RU" sz="2400" dirty="0">
                <a:solidFill>
                  <a:srgbClr val="002060"/>
                </a:solidFill>
                <a:latin typeface="Times New Roman" panose="02020603050405020304" pitchFamily="18" charset="0"/>
                <a:cs typeface="Times New Roman" panose="02020603050405020304" pitchFamily="18" charset="0"/>
              </a:rPr>
              <a:t> </a:t>
            </a:r>
            <a:r>
              <a:rPr lang="ru-RU" sz="2400" dirty="0" err="1">
                <a:solidFill>
                  <a:srgbClr val="002060"/>
                </a:solidFill>
                <a:latin typeface="Times New Roman" panose="02020603050405020304" pitchFamily="18" charset="0"/>
                <a:cs typeface="Times New Roman" panose="02020603050405020304" pitchFamily="18" charset="0"/>
              </a:rPr>
              <a:t>жазылатынын</a:t>
            </a:r>
            <a:r>
              <a:rPr lang="ru-RU" sz="2400" dirty="0">
                <a:solidFill>
                  <a:srgbClr val="002060"/>
                </a:solidFill>
                <a:latin typeface="Times New Roman" panose="02020603050405020304" pitchFamily="18" charset="0"/>
                <a:cs typeface="Times New Roman" panose="02020603050405020304" pitchFamily="18" charset="0"/>
              </a:rPr>
              <a:t>, дефис </a:t>
            </a:r>
            <a:r>
              <a:rPr lang="ru-RU" sz="2400" dirty="0" err="1">
                <a:solidFill>
                  <a:srgbClr val="002060"/>
                </a:solidFill>
                <a:latin typeface="Times New Roman" panose="02020603050405020304" pitchFamily="18" charset="0"/>
                <a:cs typeface="Times New Roman" panose="02020603050405020304" pitchFamily="18" charset="0"/>
              </a:rPr>
              <a:t>арқылы</a:t>
            </a:r>
            <a:r>
              <a:rPr lang="ru-RU" sz="2400" dirty="0">
                <a:solidFill>
                  <a:srgbClr val="002060"/>
                </a:solidFill>
                <a:latin typeface="Times New Roman" panose="02020603050405020304" pitchFamily="18" charset="0"/>
                <a:cs typeface="Times New Roman" panose="02020603050405020304" pitchFamily="18" charset="0"/>
              </a:rPr>
              <a:t> </a:t>
            </a:r>
            <a:r>
              <a:rPr lang="ru-RU" sz="2400" dirty="0" err="1">
                <a:solidFill>
                  <a:srgbClr val="002060"/>
                </a:solidFill>
                <a:latin typeface="Times New Roman" panose="02020603050405020304" pitchFamily="18" charset="0"/>
                <a:cs typeface="Times New Roman" panose="02020603050405020304" pitchFamily="18" charset="0"/>
              </a:rPr>
              <a:t>жазылатынын</a:t>
            </a:r>
            <a:r>
              <a:rPr lang="ru-RU" sz="2400" dirty="0">
                <a:solidFill>
                  <a:srgbClr val="002060"/>
                </a:solidFill>
                <a:latin typeface="Times New Roman" panose="02020603050405020304" pitchFamily="18" charset="0"/>
                <a:cs typeface="Times New Roman" panose="02020603050405020304" pitchFamily="18" charset="0"/>
              </a:rPr>
              <a:t> </a:t>
            </a:r>
            <a:r>
              <a:rPr lang="ru-RU" sz="2400" dirty="0" err="1">
                <a:solidFill>
                  <a:srgbClr val="002060"/>
                </a:solidFill>
                <a:latin typeface="Times New Roman" panose="02020603050405020304" pitchFamily="18" charset="0"/>
                <a:cs typeface="Times New Roman" panose="02020603050405020304" pitchFamily="18" charset="0"/>
              </a:rPr>
              <a:t>және</a:t>
            </a:r>
            <a:r>
              <a:rPr lang="ru-RU" sz="2400" dirty="0">
                <a:solidFill>
                  <a:srgbClr val="002060"/>
                </a:solidFill>
                <a:latin typeface="Times New Roman" panose="02020603050405020304" pitchFamily="18" charset="0"/>
                <a:cs typeface="Times New Roman" panose="02020603050405020304" pitchFamily="18" charset="0"/>
              </a:rPr>
              <a:t> </a:t>
            </a:r>
            <a:r>
              <a:rPr lang="ru-RU" sz="2400" dirty="0" err="1">
                <a:solidFill>
                  <a:srgbClr val="002060"/>
                </a:solidFill>
                <a:latin typeface="Times New Roman" panose="02020603050405020304" pitchFamily="18" charset="0"/>
                <a:cs typeface="Times New Roman" panose="02020603050405020304" pitchFamily="18" charset="0"/>
              </a:rPr>
              <a:t>бөлек</a:t>
            </a:r>
            <a:r>
              <a:rPr lang="ru-RU" sz="2400" dirty="0">
                <a:solidFill>
                  <a:srgbClr val="002060"/>
                </a:solidFill>
                <a:latin typeface="Times New Roman" panose="02020603050405020304" pitchFamily="18" charset="0"/>
                <a:cs typeface="Times New Roman" panose="02020603050405020304" pitchFamily="18" charset="0"/>
              </a:rPr>
              <a:t> </a:t>
            </a:r>
            <a:r>
              <a:rPr lang="ru-RU" sz="2400" dirty="0" err="1">
                <a:solidFill>
                  <a:srgbClr val="002060"/>
                </a:solidFill>
                <a:latin typeface="Times New Roman" panose="02020603050405020304" pitchFamily="18" charset="0"/>
                <a:cs typeface="Times New Roman" panose="02020603050405020304" pitchFamily="18" charset="0"/>
              </a:rPr>
              <a:t>жазылатынын</a:t>
            </a:r>
            <a:r>
              <a:rPr lang="ru-RU" sz="2400" dirty="0">
                <a:solidFill>
                  <a:srgbClr val="002060"/>
                </a:solidFill>
                <a:latin typeface="Times New Roman" panose="02020603050405020304" pitchFamily="18" charset="0"/>
                <a:cs typeface="Times New Roman" panose="02020603050405020304" pitchFamily="18" charset="0"/>
              </a:rPr>
              <a:t> </a:t>
            </a:r>
            <a:r>
              <a:rPr lang="ru-RU" sz="2400" dirty="0" err="1">
                <a:solidFill>
                  <a:srgbClr val="002060"/>
                </a:solidFill>
                <a:latin typeface="Times New Roman" panose="02020603050405020304" pitchFamily="18" charset="0"/>
                <a:cs typeface="Times New Roman" panose="02020603050405020304" pitchFamily="18" charset="0"/>
              </a:rPr>
              <a:t>білдік</a:t>
            </a:r>
            <a:r>
              <a:rPr lang="ru-RU" sz="2400" dirty="0">
                <a:solidFill>
                  <a:srgbClr val="002060"/>
                </a:solidFill>
                <a:latin typeface="Times New Roman" panose="02020603050405020304" pitchFamily="18" charset="0"/>
                <a:cs typeface="Times New Roman" panose="02020603050405020304" pitchFamily="18" charset="0"/>
              </a:rPr>
              <a:t>.     </a:t>
            </a:r>
            <a:br>
              <a:rPr lang="ru-RU" sz="2400" dirty="0">
                <a:solidFill>
                  <a:srgbClr val="002060"/>
                </a:solidFill>
                <a:latin typeface="Times New Roman" panose="02020603050405020304" pitchFamily="18" charset="0"/>
                <a:cs typeface="Times New Roman" panose="02020603050405020304" pitchFamily="18" charset="0"/>
              </a:rPr>
            </a:br>
            <a:r>
              <a:rPr lang="ru-RU" sz="2400" dirty="0">
                <a:solidFill>
                  <a:srgbClr val="002060"/>
                </a:solidFill>
                <a:latin typeface="Times New Roman" panose="02020603050405020304" pitchFamily="18" charset="0"/>
                <a:cs typeface="Times New Roman" panose="02020603050405020304" pitchFamily="18" charset="0"/>
              </a:rPr>
              <a:t>      </a:t>
            </a:r>
            <a:r>
              <a:rPr lang="ru-RU" sz="2400" dirty="0" err="1">
                <a:solidFill>
                  <a:srgbClr val="002060"/>
                </a:solidFill>
                <a:latin typeface="Times New Roman" panose="02020603050405020304" pitchFamily="18" charset="0"/>
                <a:cs typeface="Times New Roman" panose="02020603050405020304" pitchFamily="18" charset="0"/>
              </a:rPr>
              <a:t>Сонымен</a:t>
            </a:r>
            <a:r>
              <a:rPr lang="ru-RU" sz="2400" dirty="0">
                <a:solidFill>
                  <a:srgbClr val="002060"/>
                </a:solidFill>
                <a:latin typeface="Times New Roman" panose="02020603050405020304" pitchFamily="18" charset="0"/>
                <a:cs typeface="Times New Roman" panose="02020603050405020304" pitchFamily="18" charset="0"/>
              </a:rPr>
              <a:t> </a:t>
            </a:r>
            <a:r>
              <a:rPr lang="ru-RU" sz="2400" dirty="0" err="1">
                <a:solidFill>
                  <a:srgbClr val="002060"/>
                </a:solidFill>
                <a:latin typeface="Times New Roman" panose="02020603050405020304" pitchFamily="18" charset="0"/>
                <a:cs typeface="Times New Roman" panose="02020603050405020304" pitchFamily="18" charset="0"/>
              </a:rPr>
              <a:t>қатар</a:t>
            </a:r>
            <a:r>
              <a:rPr lang="ru-RU" sz="2400" dirty="0">
                <a:solidFill>
                  <a:srgbClr val="002060"/>
                </a:solidFill>
                <a:latin typeface="Times New Roman" panose="02020603050405020304" pitchFamily="18" charset="0"/>
                <a:cs typeface="Times New Roman" panose="02020603050405020304" pitchFamily="18" charset="0"/>
              </a:rPr>
              <a:t>, «</a:t>
            </a:r>
            <a:r>
              <a:rPr lang="ru-RU" sz="2400" dirty="0" err="1">
                <a:solidFill>
                  <a:srgbClr val="002060"/>
                </a:solidFill>
                <a:latin typeface="Times New Roman" panose="02020603050405020304" pitchFamily="18" charset="0"/>
                <a:cs typeface="Times New Roman" panose="02020603050405020304" pitchFamily="18" charset="0"/>
              </a:rPr>
              <a:t>Буккросинг</a:t>
            </a:r>
            <a:r>
              <a:rPr lang="ru-RU" sz="2400" dirty="0">
                <a:solidFill>
                  <a:srgbClr val="002060"/>
                </a:solidFill>
                <a:latin typeface="Times New Roman" panose="02020603050405020304" pitchFamily="18" charset="0"/>
                <a:cs typeface="Times New Roman" panose="02020603050405020304" pitchFamily="18" charset="0"/>
              </a:rPr>
              <a:t>» </a:t>
            </a:r>
            <a:r>
              <a:rPr lang="ru-RU" sz="2400" dirty="0" err="1">
                <a:solidFill>
                  <a:srgbClr val="002060"/>
                </a:solidFill>
                <a:latin typeface="Times New Roman" panose="02020603050405020304" pitchFamily="18" charset="0"/>
                <a:cs typeface="Times New Roman" panose="02020603050405020304" pitchFamily="18" charset="0"/>
              </a:rPr>
              <a:t>деген</a:t>
            </a:r>
            <a:r>
              <a:rPr lang="ru-RU" sz="2400" dirty="0">
                <a:solidFill>
                  <a:srgbClr val="002060"/>
                </a:solidFill>
                <a:latin typeface="Times New Roman" panose="02020603050405020304" pitchFamily="18" charset="0"/>
                <a:cs typeface="Times New Roman" panose="02020603050405020304" pitchFamily="18" charset="0"/>
              </a:rPr>
              <a:t> не </a:t>
            </a:r>
            <a:r>
              <a:rPr lang="ru-RU" sz="2400" dirty="0" err="1">
                <a:solidFill>
                  <a:srgbClr val="002060"/>
                </a:solidFill>
                <a:latin typeface="Times New Roman" panose="02020603050405020304" pitchFamily="18" charset="0"/>
                <a:cs typeface="Times New Roman" panose="02020603050405020304" pitchFamily="18" charset="0"/>
              </a:rPr>
              <a:t>екенін</a:t>
            </a:r>
            <a:r>
              <a:rPr lang="ru-RU" sz="2400" dirty="0">
                <a:solidFill>
                  <a:srgbClr val="002060"/>
                </a:solidFill>
                <a:latin typeface="Times New Roman" panose="02020603050405020304" pitchFamily="18" charset="0"/>
                <a:cs typeface="Times New Roman" panose="02020603050405020304" pitchFamily="18" charset="0"/>
              </a:rPr>
              <a:t>, </a:t>
            </a:r>
            <a:r>
              <a:rPr lang="ru-RU" sz="2400" dirty="0" err="1">
                <a:solidFill>
                  <a:srgbClr val="002060"/>
                </a:solidFill>
                <a:latin typeface="Times New Roman" panose="02020603050405020304" pitchFamily="18" charset="0"/>
                <a:cs typeface="Times New Roman" panose="02020603050405020304" pitchFamily="18" charset="0"/>
              </a:rPr>
              <a:t>оның</a:t>
            </a:r>
            <a:r>
              <a:rPr lang="ru-RU" sz="2400" dirty="0">
                <a:solidFill>
                  <a:srgbClr val="002060"/>
                </a:solidFill>
                <a:latin typeface="Times New Roman" panose="02020603050405020304" pitchFamily="18" charset="0"/>
                <a:cs typeface="Times New Roman" panose="02020603050405020304" pitchFamily="18" charset="0"/>
              </a:rPr>
              <a:t> </a:t>
            </a:r>
            <a:r>
              <a:rPr lang="ru-RU" sz="2400" dirty="0" err="1">
                <a:solidFill>
                  <a:srgbClr val="002060"/>
                </a:solidFill>
                <a:latin typeface="Times New Roman" panose="02020603050405020304" pitchFamily="18" charset="0"/>
                <a:cs typeface="Times New Roman" panose="02020603050405020304" pitchFamily="18" charset="0"/>
              </a:rPr>
              <a:t>шығу</a:t>
            </a:r>
            <a:r>
              <a:rPr lang="ru-RU" sz="2400" dirty="0">
                <a:solidFill>
                  <a:srgbClr val="002060"/>
                </a:solidFill>
                <a:latin typeface="Times New Roman" panose="02020603050405020304" pitchFamily="18" charset="0"/>
                <a:cs typeface="Times New Roman" panose="02020603050405020304" pitchFamily="18" charset="0"/>
              </a:rPr>
              <a:t> </a:t>
            </a:r>
            <a:r>
              <a:rPr lang="ru-RU" sz="2400" dirty="0" err="1">
                <a:solidFill>
                  <a:srgbClr val="002060"/>
                </a:solidFill>
                <a:latin typeface="Times New Roman" panose="02020603050405020304" pitchFamily="18" charset="0"/>
                <a:cs typeface="Times New Roman" panose="02020603050405020304" pitchFamily="18" charset="0"/>
              </a:rPr>
              <a:t>тарихы</a:t>
            </a:r>
            <a:r>
              <a:rPr lang="ru-RU" sz="2400" dirty="0">
                <a:solidFill>
                  <a:srgbClr val="002060"/>
                </a:solidFill>
                <a:latin typeface="Times New Roman" panose="02020603050405020304" pitchFamily="18" charset="0"/>
                <a:cs typeface="Times New Roman" panose="02020603050405020304" pitchFamily="18" charset="0"/>
              </a:rPr>
              <a:t>, </a:t>
            </a:r>
            <a:r>
              <a:rPr lang="ru-RU" sz="2400" dirty="0" err="1">
                <a:solidFill>
                  <a:srgbClr val="002060"/>
                </a:solidFill>
                <a:latin typeface="Times New Roman" panose="02020603050405020304" pitchFamily="18" charset="0"/>
                <a:cs typeface="Times New Roman" panose="02020603050405020304" pitchFamily="18" charset="0"/>
              </a:rPr>
              <a:t>адамзатқа</a:t>
            </a:r>
            <a:r>
              <a:rPr lang="ru-RU" sz="2400" dirty="0">
                <a:solidFill>
                  <a:srgbClr val="002060"/>
                </a:solidFill>
                <a:latin typeface="Times New Roman" panose="02020603050405020304" pitchFamily="18" charset="0"/>
                <a:cs typeface="Times New Roman" panose="02020603050405020304" pitchFamily="18" charset="0"/>
              </a:rPr>
              <a:t> </a:t>
            </a:r>
            <a:r>
              <a:rPr lang="ru-RU" sz="2400" dirty="0" err="1">
                <a:solidFill>
                  <a:srgbClr val="002060"/>
                </a:solidFill>
                <a:latin typeface="Times New Roman" panose="02020603050405020304" pitchFamily="18" charset="0"/>
                <a:cs typeface="Times New Roman" panose="02020603050405020304" pitchFamily="18" charset="0"/>
              </a:rPr>
              <a:t>қандай</a:t>
            </a:r>
            <a:r>
              <a:rPr lang="ru-RU" sz="2400" dirty="0">
                <a:solidFill>
                  <a:srgbClr val="002060"/>
                </a:solidFill>
                <a:latin typeface="Times New Roman" panose="02020603050405020304" pitchFamily="18" charset="0"/>
                <a:cs typeface="Times New Roman" panose="02020603050405020304" pitchFamily="18" charset="0"/>
              </a:rPr>
              <a:t> </a:t>
            </a:r>
            <a:r>
              <a:rPr lang="ru-RU" sz="2400" dirty="0" err="1">
                <a:solidFill>
                  <a:srgbClr val="002060"/>
                </a:solidFill>
                <a:latin typeface="Times New Roman" panose="02020603050405020304" pitchFamily="18" charset="0"/>
                <a:cs typeface="Times New Roman" panose="02020603050405020304" pitchFamily="18" charset="0"/>
              </a:rPr>
              <a:t>пайдасы</a:t>
            </a:r>
            <a:r>
              <a:rPr lang="ru-RU" sz="2400" dirty="0">
                <a:solidFill>
                  <a:srgbClr val="002060"/>
                </a:solidFill>
                <a:latin typeface="Times New Roman" panose="02020603050405020304" pitchFamily="18" charset="0"/>
                <a:cs typeface="Times New Roman" panose="02020603050405020304" pitchFamily="18" charset="0"/>
              </a:rPr>
              <a:t> бар </a:t>
            </a:r>
            <a:r>
              <a:rPr lang="ru-RU" sz="2400" dirty="0" err="1">
                <a:solidFill>
                  <a:srgbClr val="002060"/>
                </a:solidFill>
                <a:latin typeface="Times New Roman" panose="02020603050405020304" pitchFamily="18" charset="0"/>
                <a:cs typeface="Times New Roman" panose="02020603050405020304" pitchFamily="18" charset="0"/>
              </a:rPr>
              <a:t>екені</a:t>
            </a:r>
            <a:r>
              <a:rPr lang="ru-RU" sz="2400" dirty="0">
                <a:solidFill>
                  <a:srgbClr val="002060"/>
                </a:solidFill>
                <a:latin typeface="Times New Roman" panose="02020603050405020304" pitchFamily="18" charset="0"/>
                <a:cs typeface="Times New Roman" panose="02020603050405020304" pitchFamily="18" charset="0"/>
              </a:rPr>
              <a:t> </a:t>
            </a:r>
            <a:r>
              <a:rPr lang="ru-RU" sz="2400" dirty="0" err="1">
                <a:solidFill>
                  <a:srgbClr val="002060"/>
                </a:solidFill>
                <a:latin typeface="Times New Roman" panose="02020603050405020304" pitchFamily="18" charset="0"/>
                <a:cs typeface="Times New Roman" panose="02020603050405020304" pitchFamily="18" charset="0"/>
              </a:rPr>
              <a:t>жөнінде</a:t>
            </a:r>
            <a:r>
              <a:rPr lang="ru-RU" sz="2400" dirty="0">
                <a:solidFill>
                  <a:srgbClr val="002060"/>
                </a:solidFill>
                <a:latin typeface="Times New Roman" panose="02020603050405020304" pitchFamily="18" charset="0"/>
                <a:cs typeface="Times New Roman" panose="02020603050405020304" pitchFamily="18" charset="0"/>
              </a:rPr>
              <a:t> </a:t>
            </a:r>
            <a:r>
              <a:rPr lang="ru-RU" sz="2400" dirty="0" err="1">
                <a:solidFill>
                  <a:srgbClr val="002060"/>
                </a:solidFill>
                <a:latin typeface="Times New Roman" panose="02020603050405020304" pitchFamily="18" charset="0"/>
                <a:cs typeface="Times New Roman" panose="02020603050405020304" pitchFamily="18" charset="0"/>
              </a:rPr>
              <a:t>ақпарат</a:t>
            </a:r>
            <a:r>
              <a:rPr lang="ru-RU" sz="2400" dirty="0">
                <a:solidFill>
                  <a:srgbClr val="002060"/>
                </a:solidFill>
                <a:latin typeface="Times New Roman" panose="02020603050405020304" pitchFamily="18" charset="0"/>
                <a:cs typeface="Times New Roman" panose="02020603050405020304" pitchFamily="18" charset="0"/>
              </a:rPr>
              <a:t> </a:t>
            </a:r>
            <a:r>
              <a:rPr lang="ru-RU" sz="2400" dirty="0" err="1">
                <a:solidFill>
                  <a:srgbClr val="002060"/>
                </a:solidFill>
                <a:latin typeface="Times New Roman" panose="02020603050405020304" pitchFamily="18" charset="0"/>
                <a:cs typeface="Times New Roman" panose="02020603050405020304" pitchFamily="18" charset="0"/>
              </a:rPr>
              <a:t>алдық</a:t>
            </a:r>
            <a:r>
              <a:rPr lang="ru-RU" sz="2400" dirty="0">
                <a:solidFill>
                  <a:srgbClr val="002060"/>
                </a:solidFill>
                <a:latin typeface="Times New Roman" panose="02020603050405020304" pitchFamily="18" charset="0"/>
                <a:cs typeface="Times New Roman" panose="02020603050405020304" pitchFamily="18" charset="0"/>
              </a:rPr>
              <a:t>.       </a:t>
            </a:r>
            <a:br>
              <a:rPr lang="ru-RU" sz="2400" dirty="0">
                <a:solidFill>
                  <a:srgbClr val="002060"/>
                </a:solidFill>
                <a:latin typeface="Times New Roman" panose="02020603050405020304" pitchFamily="18" charset="0"/>
                <a:cs typeface="Times New Roman" panose="02020603050405020304" pitchFamily="18" charset="0"/>
              </a:rPr>
            </a:br>
            <a:r>
              <a:rPr lang="ru-RU" sz="2400" dirty="0">
                <a:solidFill>
                  <a:srgbClr val="002060"/>
                </a:solidFill>
                <a:latin typeface="Times New Roman" panose="02020603050405020304" pitchFamily="18" charset="0"/>
                <a:cs typeface="Times New Roman" panose="02020603050405020304" pitchFamily="18" charset="0"/>
              </a:rPr>
              <a:t>       </a:t>
            </a:r>
            <a:r>
              <a:rPr lang="ru-RU" sz="2400" dirty="0" err="1">
                <a:solidFill>
                  <a:srgbClr val="002060"/>
                </a:solidFill>
                <a:latin typeface="Times New Roman" panose="02020603050405020304" pitchFamily="18" charset="0"/>
                <a:cs typeface="Times New Roman" panose="02020603050405020304" pitchFamily="18" charset="0"/>
              </a:rPr>
              <a:t>Нақтылау</a:t>
            </a:r>
            <a:r>
              <a:rPr lang="ru-RU" sz="2400" dirty="0">
                <a:solidFill>
                  <a:srgbClr val="002060"/>
                </a:solidFill>
                <a:latin typeface="Times New Roman" panose="02020603050405020304" pitchFamily="18" charset="0"/>
                <a:cs typeface="Times New Roman" panose="02020603050405020304" pitchFamily="18" charset="0"/>
              </a:rPr>
              <a:t> </a:t>
            </a:r>
            <a:r>
              <a:rPr lang="ru-RU" sz="2400" dirty="0" err="1">
                <a:solidFill>
                  <a:srgbClr val="002060"/>
                </a:solidFill>
                <a:latin typeface="Times New Roman" panose="02020603050405020304" pitchFamily="18" charset="0"/>
                <a:cs typeface="Times New Roman" panose="02020603050405020304" pitchFamily="18" charset="0"/>
              </a:rPr>
              <a:t>сұрақтарын</a:t>
            </a:r>
            <a:r>
              <a:rPr lang="ru-RU" sz="2400" dirty="0">
                <a:solidFill>
                  <a:srgbClr val="002060"/>
                </a:solidFill>
                <a:latin typeface="Times New Roman" panose="02020603050405020304" pitchFamily="18" charset="0"/>
                <a:cs typeface="Times New Roman" panose="02020603050405020304" pitchFamily="18" charset="0"/>
              </a:rPr>
              <a:t> </a:t>
            </a:r>
            <a:r>
              <a:rPr lang="ru-RU" sz="2400" dirty="0" err="1">
                <a:solidFill>
                  <a:srgbClr val="002060"/>
                </a:solidFill>
                <a:latin typeface="Times New Roman" panose="02020603050405020304" pitchFamily="18" charset="0"/>
                <a:cs typeface="Times New Roman" panose="02020603050405020304" pitchFamily="18" charset="0"/>
              </a:rPr>
              <a:t>құрастыру</a:t>
            </a:r>
            <a:r>
              <a:rPr lang="ru-RU" sz="2400" dirty="0">
                <a:solidFill>
                  <a:srgbClr val="002060"/>
                </a:solidFill>
                <a:latin typeface="Times New Roman" panose="02020603050405020304" pitchFamily="18" charset="0"/>
                <a:cs typeface="Times New Roman" panose="02020603050405020304" pitchFamily="18" charset="0"/>
              </a:rPr>
              <a:t> </a:t>
            </a:r>
            <a:r>
              <a:rPr lang="ru-RU" sz="2400" dirty="0" err="1">
                <a:solidFill>
                  <a:srgbClr val="002060"/>
                </a:solidFill>
                <a:latin typeface="Times New Roman" panose="02020603050405020304" pitchFamily="18" charset="0"/>
                <a:cs typeface="Times New Roman" panose="02020603050405020304" pitchFamily="18" charset="0"/>
              </a:rPr>
              <a:t>арқылы</a:t>
            </a:r>
            <a:r>
              <a:rPr lang="ru-RU" sz="2400" dirty="0">
                <a:solidFill>
                  <a:srgbClr val="002060"/>
                </a:solidFill>
                <a:latin typeface="Times New Roman" panose="02020603050405020304" pitchFamily="18" charset="0"/>
                <a:cs typeface="Times New Roman" panose="02020603050405020304" pitchFamily="18" charset="0"/>
              </a:rPr>
              <a:t> </a:t>
            </a:r>
            <a:r>
              <a:rPr lang="ru-RU" sz="2400" dirty="0" err="1">
                <a:solidFill>
                  <a:srgbClr val="002060"/>
                </a:solidFill>
                <a:latin typeface="Times New Roman" panose="02020603050405020304" pitchFamily="18" charset="0"/>
                <a:cs typeface="Times New Roman" panose="02020603050405020304" pitchFamily="18" charset="0"/>
              </a:rPr>
              <a:t>мәтіндегі</a:t>
            </a:r>
            <a:r>
              <a:rPr lang="ru-RU" sz="2400" dirty="0">
                <a:solidFill>
                  <a:srgbClr val="002060"/>
                </a:solidFill>
                <a:latin typeface="Times New Roman" panose="02020603050405020304" pitchFamily="18" charset="0"/>
                <a:cs typeface="Times New Roman" panose="02020603050405020304" pitchFamily="18" charset="0"/>
              </a:rPr>
              <a:t> </a:t>
            </a:r>
            <a:r>
              <a:rPr lang="ru-RU" sz="2400" dirty="0" err="1">
                <a:solidFill>
                  <a:srgbClr val="002060"/>
                </a:solidFill>
                <a:latin typeface="Times New Roman" panose="02020603050405020304" pitchFamily="18" charset="0"/>
                <a:cs typeface="Times New Roman" panose="02020603050405020304" pitchFamily="18" charset="0"/>
              </a:rPr>
              <a:t>негізгі</a:t>
            </a:r>
            <a:r>
              <a:rPr lang="ru-RU" sz="2400" dirty="0">
                <a:solidFill>
                  <a:srgbClr val="002060"/>
                </a:solidFill>
                <a:latin typeface="Times New Roman" panose="02020603050405020304" pitchFamily="18" charset="0"/>
                <a:cs typeface="Times New Roman" panose="02020603050405020304" pitchFamily="18" charset="0"/>
              </a:rPr>
              <a:t> </a:t>
            </a:r>
            <a:r>
              <a:rPr lang="ru-RU" sz="2400" dirty="0" err="1">
                <a:solidFill>
                  <a:srgbClr val="002060"/>
                </a:solidFill>
                <a:latin typeface="Times New Roman" panose="02020603050405020304" pitchFamily="18" charset="0"/>
                <a:cs typeface="Times New Roman" panose="02020603050405020304" pitchFamily="18" charset="0"/>
              </a:rPr>
              <a:t>және</a:t>
            </a:r>
            <a:r>
              <a:rPr lang="ru-RU" sz="2400" dirty="0">
                <a:solidFill>
                  <a:srgbClr val="002060"/>
                </a:solidFill>
                <a:latin typeface="Times New Roman" panose="02020603050405020304" pitchFamily="18" charset="0"/>
                <a:cs typeface="Times New Roman" panose="02020603050405020304" pitchFamily="18" charset="0"/>
              </a:rPr>
              <a:t> </a:t>
            </a:r>
            <a:r>
              <a:rPr lang="ru-RU" sz="2400" dirty="0" err="1">
                <a:solidFill>
                  <a:srgbClr val="002060"/>
                </a:solidFill>
                <a:latin typeface="Times New Roman" panose="02020603050405020304" pitchFamily="18" charset="0"/>
                <a:cs typeface="Times New Roman" panose="02020603050405020304" pitchFamily="18" charset="0"/>
              </a:rPr>
              <a:t>қосымша</a:t>
            </a:r>
            <a:r>
              <a:rPr lang="ru-RU" sz="2400" dirty="0">
                <a:solidFill>
                  <a:srgbClr val="002060"/>
                </a:solidFill>
                <a:latin typeface="Times New Roman" panose="02020603050405020304" pitchFamily="18" charset="0"/>
                <a:cs typeface="Times New Roman" panose="02020603050405020304" pitchFamily="18" charset="0"/>
              </a:rPr>
              <a:t> </a:t>
            </a:r>
            <a:r>
              <a:rPr lang="ru-RU" sz="2400" dirty="0" err="1">
                <a:solidFill>
                  <a:srgbClr val="002060"/>
                </a:solidFill>
                <a:latin typeface="Times New Roman" panose="02020603050405020304" pitchFamily="18" charset="0"/>
                <a:cs typeface="Times New Roman" panose="02020603050405020304" pitchFamily="18" charset="0"/>
              </a:rPr>
              <a:t>ақпаратты</a:t>
            </a:r>
            <a:r>
              <a:rPr lang="ru-RU" sz="2400" dirty="0">
                <a:solidFill>
                  <a:srgbClr val="002060"/>
                </a:solidFill>
                <a:latin typeface="Times New Roman" panose="02020603050405020304" pitchFamily="18" charset="0"/>
                <a:cs typeface="Times New Roman" panose="02020603050405020304" pitchFamily="18" charset="0"/>
              </a:rPr>
              <a:t>, </a:t>
            </a:r>
            <a:r>
              <a:rPr lang="ru-RU" sz="2400" dirty="0" err="1">
                <a:solidFill>
                  <a:srgbClr val="002060"/>
                </a:solidFill>
                <a:latin typeface="Times New Roman" panose="02020603050405020304" pitchFamily="18" charset="0"/>
                <a:cs typeface="Times New Roman" panose="02020603050405020304" pitchFamily="18" charset="0"/>
              </a:rPr>
              <a:t>мәтіндегі</a:t>
            </a:r>
            <a:r>
              <a:rPr lang="ru-RU" sz="2400" dirty="0">
                <a:solidFill>
                  <a:srgbClr val="002060"/>
                </a:solidFill>
                <a:latin typeface="Times New Roman" panose="02020603050405020304" pitchFamily="18" charset="0"/>
                <a:cs typeface="Times New Roman" panose="02020603050405020304" pitchFamily="18" charset="0"/>
              </a:rPr>
              <a:t> </a:t>
            </a:r>
            <a:r>
              <a:rPr lang="ru-RU" sz="2400" dirty="0" err="1">
                <a:solidFill>
                  <a:srgbClr val="002060"/>
                </a:solidFill>
                <a:latin typeface="Times New Roman" panose="02020603050405020304" pitchFamily="18" charset="0"/>
                <a:cs typeface="Times New Roman" panose="02020603050405020304" pitchFamily="18" charset="0"/>
              </a:rPr>
              <a:t>көтерілген</a:t>
            </a:r>
            <a:r>
              <a:rPr lang="ru-RU" sz="2400" dirty="0">
                <a:solidFill>
                  <a:srgbClr val="002060"/>
                </a:solidFill>
                <a:latin typeface="Times New Roman" panose="02020603050405020304" pitchFamily="18" charset="0"/>
                <a:cs typeface="Times New Roman" panose="02020603050405020304" pitchFamily="18" charset="0"/>
              </a:rPr>
              <a:t> </a:t>
            </a:r>
            <a:r>
              <a:rPr lang="ru-RU" sz="2400" dirty="0" err="1">
                <a:solidFill>
                  <a:srgbClr val="002060"/>
                </a:solidFill>
                <a:latin typeface="Times New Roman" panose="02020603050405020304" pitchFamily="18" charset="0"/>
                <a:cs typeface="Times New Roman" panose="02020603050405020304" pitchFamily="18" charset="0"/>
              </a:rPr>
              <a:t>мәселені</a:t>
            </a:r>
            <a:r>
              <a:rPr lang="ru-RU" sz="2400" dirty="0">
                <a:solidFill>
                  <a:srgbClr val="002060"/>
                </a:solidFill>
                <a:latin typeface="Times New Roman" panose="02020603050405020304" pitchFamily="18" charset="0"/>
                <a:cs typeface="Times New Roman" panose="02020603050405020304" pitchFamily="18" charset="0"/>
              </a:rPr>
              <a:t> </a:t>
            </a:r>
            <a:r>
              <a:rPr lang="ru-RU" sz="2400" dirty="0" err="1">
                <a:solidFill>
                  <a:srgbClr val="002060"/>
                </a:solidFill>
                <a:latin typeface="Times New Roman" panose="02020603050405020304" pitchFamily="18" charset="0"/>
                <a:cs typeface="Times New Roman" panose="02020603050405020304" pitchFamily="18" charset="0"/>
              </a:rPr>
              <a:t>анықтадық</a:t>
            </a:r>
            <a:r>
              <a:rPr lang="ru-RU" sz="2400" dirty="0">
                <a:solidFill>
                  <a:srgbClr val="002060"/>
                </a:solidFill>
                <a:latin typeface="Times New Roman" panose="02020603050405020304" pitchFamily="18" charset="0"/>
                <a:cs typeface="Times New Roman" panose="02020603050405020304" pitchFamily="18" charset="0"/>
              </a:rPr>
              <a:t>. </a:t>
            </a:r>
            <a:br>
              <a:rPr lang="ru-RU" sz="2400" dirty="0">
                <a:solidFill>
                  <a:srgbClr val="002060"/>
                </a:solidFill>
                <a:latin typeface="Times New Roman" panose="02020603050405020304" pitchFamily="18" charset="0"/>
                <a:cs typeface="Times New Roman" panose="02020603050405020304" pitchFamily="18" charset="0"/>
              </a:rPr>
            </a:br>
            <a:r>
              <a:rPr lang="ru-RU" sz="2400" dirty="0">
                <a:solidFill>
                  <a:srgbClr val="002060"/>
                </a:solidFill>
                <a:latin typeface="Times New Roman" panose="02020603050405020304" pitchFamily="18" charset="0"/>
                <a:cs typeface="Times New Roman" panose="02020603050405020304" pitchFamily="18" charset="0"/>
              </a:rPr>
              <a:t>       </a:t>
            </a:r>
            <a:r>
              <a:rPr lang="ru-RU" sz="2400" dirty="0" err="1">
                <a:solidFill>
                  <a:srgbClr val="002060"/>
                </a:solidFill>
                <a:latin typeface="Times New Roman" panose="02020603050405020304" pitchFamily="18" charset="0"/>
                <a:cs typeface="Times New Roman" panose="02020603050405020304" pitchFamily="18" charset="0"/>
              </a:rPr>
              <a:t>Күрделі</a:t>
            </a:r>
            <a:r>
              <a:rPr lang="ru-RU" sz="2400" dirty="0">
                <a:solidFill>
                  <a:srgbClr val="002060"/>
                </a:solidFill>
                <a:latin typeface="Times New Roman" panose="02020603050405020304" pitchFamily="18" charset="0"/>
                <a:cs typeface="Times New Roman" panose="02020603050405020304" pitchFamily="18" charset="0"/>
              </a:rPr>
              <a:t> </a:t>
            </a:r>
            <a:r>
              <a:rPr lang="ru-RU" sz="2400" dirty="0" err="1">
                <a:solidFill>
                  <a:srgbClr val="002060"/>
                </a:solidFill>
                <a:latin typeface="Times New Roman" panose="02020603050405020304" pitchFamily="18" charset="0"/>
                <a:cs typeface="Times New Roman" panose="02020603050405020304" pitchFamily="18" charset="0"/>
              </a:rPr>
              <a:t>үстеулерді</a:t>
            </a:r>
            <a:r>
              <a:rPr lang="ru-RU" sz="2400" dirty="0">
                <a:solidFill>
                  <a:srgbClr val="002060"/>
                </a:solidFill>
                <a:latin typeface="Times New Roman" panose="02020603050405020304" pitchFamily="18" charset="0"/>
                <a:cs typeface="Times New Roman" panose="02020603050405020304" pitchFamily="18" charset="0"/>
              </a:rPr>
              <a:t> </a:t>
            </a:r>
            <a:r>
              <a:rPr lang="ru-RU" sz="2400" dirty="0" err="1">
                <a:solidFill>
                  <a:srgbClr val="002060"/>
                </a:solidFill>
                <a:latin typeface="Times New Roman" panose="02020603050405020304" pitchFamily="18" charset="0"/>
                <a:cs typeface="Times New Roman" panose="02020603050405020304" pitchFamily="18" charset="0"/>
              </a:rPr>
              <a:t>анықтадық</a:t>
            </a:r>
            <a:r>
              <a:rPr lang="ru-RU" sz="2400" dirty="0">
                <a:solidFill>
                  <a:srgbClr val="002060"/>
                </a:solidFill>
                <a:latin typeface="Times New Roman" panose="02020603050405020304" pitchFamily="18" charset="0"/>
                <a:cs typeface="Times New Roman" panose="02020603050405020304" pitchFamily="18" charset="0"/>
              </a:rPr>
              <a:t>, </a:t>
            </a:r>
            <a:r>
              <a:rPr lang="ru-RU" sz="2400" dirty="0" err="1">
                <a:solidFill>
                  <a:srgbClr val="002060"/>
                </a:solidFill>
                <a:latin typeface="Times New Roman" panose="02020603050405020304" pitchFamily="18" charset="0"/>
                <a:cs typeface="Times New Roman" panose="02020603050405020304" pitchFamily="18" charset="0"/>
              </a:rPr>
              <a:t>үстеулерді</a:t>
            </a:r>
            <a:r>
              <a:rPr lang="ru-RU" sz="2400" dirty="0">
                <a:solidFill>
                  <a:srgbClr val="002060"/>
                </a:solidFill>
                <a:latin typeface="Times New Roman" panose="02020603050405020304" pitchFamily="18" charset="0"/>
                <a:cs typeface="Times New Roman" panose="02020603050405020304" pitchFamily="18" charset="0"/>
              </a:rPr>
              <a:t> </a:t>
            </a:r>
            <a:r>
              <a:rPr lang="ru-RU" sz="2400" dirty="0" err="1">
                <a:solidFill>
                  <a:srgbClr val="002060"/>
                </a:solidFill>
                <a:latin typeface="Times New Roman" panose="02020603050405020304" pitchFamily="18" charset="0"/>
                <a:cs typeface="Times New Roman" panose="02020603050405020304" pitchFamily="18" charset="0"/>
              </a:rPr>
              <a:t>мағыналық</a:t>
            </a:r>
            <a:r>
              <a:rPr lang="ru-RU" sz="2400" dirty="0">
                <a:solidFill>
                  <a:srgbClr val="002060"/>
                </a:solidFill>
                <a:latin typeface="Times New Roman" panose="02020603050405020304" pitchFamily="18" charset="0"/>
                <a:cs typeface="Times New Roman" panose="02020603050405020304" pitchFamily="18" charset="0"/>
              </a:rPr>
              <a:t> </a:t>
            </a:r>
            <a:r>
              <a:rPr lang="ru-RU" sz="2400" dirty="0" err="1">
                <a:solidFill>
                  <a:srgbClr val="002060"/>
                </a:solidFill>
                <a:latin typeface="Times New Roman" panose="02020603050405020304" pitchFamily="18" charset="0"/>
                <a:cs typeface="Times New Roman" panose="02020603050405020304" pitchFamily="18" charset="0"/>
              </a:rPr>
              <a:t>түрлеріне</a:t>
            </a:r>
            <a:r>
              <a:rPr lang="ru-RU" sz="2400" dirty="0">
                <a:solidFill>
                  <a:srgbClr val="002060"/>
                </a:solidFill>
                <a:latin typeface="Times New Roman" panose="02020603050405020304" pitchFamily="18" charset="0"/>
                <a:cs typeface="Times New Roman" panose="02020603050405020304" pitchFamily="18" charset="0"/>
              </a:rPr>
              <a:t> </a:t>
            </a:r>
            <a:r>
              <a:rPr lang="ru-RU" sz="2400" dirty="0" err="1">
                <a:solidFill>
                  <a:srgbClr val="002060"/>
                </a:solidFill>
                <a:latin typeface="Times New Roman" panose="02020603050405020304" pitchFamily="18" charset="0"/>
                <a:cs typeface="Times New Roman" panose="02020603050405020304" pitchFamily="18" charset="0"/>
              </a:rPr>
              <a:t>ажыраттық</a:t>
            </a:r>
            <a:r>
              <a:rPr lang="ru-RU" sz="2400" dirty="0">
                <a:solidFill>
                  <a:srgbClr val="002060"/>
                </a:solidFill>
                <a:latin typeface="Times New Roman" panose="02020603050405020304" pitchFamily="18" charset="0"/>
                <a:cs typeface="Times New Roman" panose="02020603050405020304" pitchFamily="18" charset="0"/>
              </a:rPr>
              <a:t>, </a:t>
            </a:r>
            <a:r>
              <a:rPr lang="ru-RU" sz="2400" dirty="0" err="1">
                <a:solidFill>
                  <a:srgbClr val="002060"/>
                </a:solidFill>
                <a:latin typeface="Times New Roman" panose="02020603050405020304" pitchFamily="18" charset="0"/>
                <a:cs typeface="Times New Roman" panose="02020603050405020304" pitchFamily="18" charset="0"/>
              </a:rPr>
              <a:t>тұрақты</a:t>
            </a:r>
            <a:r>
              <a:rPr lang="ru-RU" sz="2400" dirty="0">
                <a:solidFill>
                  <a:srgbClr val="002060"/>
                </a:solidFill>
                <a:latin typeface="Times New Roman" panose="02020603050405020304" pitchFamily="18" charset="0"/>
                <a:cs typeface="Times New Roman" panose="02020603050405020304" pitchFamily="18" charset="0"/>
              </a:rPr>
              <a:t> </a:t>
            </a:r>
            <a:r>
              <a:rPr lang="ru-RU" sz="2400" dirty="0" err="1">
                <a:solidFill>
                  <a:srgbClr val="002060"/>
                </a:solidFill>
                <a:latin typeface="Times New Roman" panose="02020603050405020304" pitchFamily="18" charset="0"/>
                <a:cs typeface="Times New Roman" panose="02020603050405020304" pitchFamily="18" charset="0"/>
              </a:rPr>
              <a:t>тіркестердің</a:t>
            </a:r>
            <a:r>
              <a:rPr lang="ru-RU" sz="2400" dirty="0">
                <a:solidFill>
                  <a:srgbClr val="002060"/>
                </a:solidFill>
                <a:latin typeface="Times New Roman" panose="02020603050405020304" pitchFamily="18" charset="0"/>
                <a:cs typeface="Times New Roman" panose="02020603050405020304" pitchFamily="18" charset="0"/>
              </a:rPr>
              <a:t> </a:t>
            </a:r>
            <a:r>
              <a:rPr lang="ru-RU" sz="2400" dirty="0" err="1">
                <a:solidFill>
                  <a:srgbClr val="002060"/>
                </a:solidFill>
                <a:latin typeface="Times New Roman" panose="02020603050405020304" pitchFamily="18" charset="0"/>
                <a:cs typeface="Times New Roman" panose="02020603050405020304" pitchFamily="18" charset="0"/>
              </a:rPr>
              <a:t>синонимдік</a:t>
            </a:r>
            <a:r>
              <a:rPr lang="ru-RU" sz="2400" dirty="0">
                <a:solidFill>
                  <a:srgbClr val="002060"/>
                </a:solidFill>
                <a:latin typeface="Times New Roman" panose="02020603050405020304" pitchFamily="18" charset="0"/>
                <a:cs typeface="Times New Roman" panose="02020603050405020304" pitchFamily="18" charset="0"/>
              </a:rPr>
              <a:t> </a:t>
            </a:r>
            <a:r>
              <a:rPr lang="ru-RU" sz="2400" dirty="0" err="1">
                <a:solidFill>
                  <a:srgbClr val="002060"/>
                </a:solidFill>
                <a:latin typeface="Times New Roman" panose="02020603050405020304" pitchFamily="18" charset="0"/>
                <a:cs typeface="Times New Roman" panose="02020603050405020304" pitchFamily="18" charset="0"/>
              </a:rPr>
              <a:t>қатарын</a:t>
            </a:r>
            <a:r>
              <a:rPr lang="ru-RU" sz="2400" dirty="0">
                <a:solidFill>
                  <a:srgbClr val="002060"/>
                </a:solidFill>
                <a:latin typeface="Times New Roman" panose="02020603050405020304" pitchFamily="18" charset="0"/>
                <a:cs typeface="Times New Roman" panose="02020603050405020304" pitchFamily="18" charset="0"/>
              </a:rPr>
              <a:t> </a:t>
            </a:r>
            <a:r>
              <a:rPr lang="ru-RU" sz="2400" dirty="0" err="1">
                <a:solidFill>
                  <a:srgbClr val="002060"/>
                </a:solidFill>
                <a:latin typeface="Times New Roman" panose="02020603050405020304" pitchFamily="18" charset="0"/>
                <a:cs typeface="Times New Roman" panose="02020603050405020304" pitchFamily="18" charset="0"/>
              </a:rPr>
              <a:t>таптық</a:t>
            </a:r>
            <a:r>
              <a:rPr lang="ru-RU" sz="2400" dirty="0">
                <a:solidFill>
                  <a:srgbClr val="002060"/>
                </a:solidFill>
                <a:latin typeface="Times New Roman" panose="02020603050405020304" pitchFamily="18" charset="0"/>
                <a:cs typeface="Times New Roman" panose="02020603050405020304" pitchFamily="18" charset="0"/>
              </a:rPr>
              <a:t>.   </a:t>
            </a:r>
            <a:br>
              <a:rPr lang="ru-RU" sz="2400" dirty="0">
                <a:solidFill>
                  <a:srgbClr val="002060"/>
                </a:solidFill>
                <a:latin typeface="Times New Roman" panose="02020603050405020304" pitchFamily="18" charset="0"/>
                <a:cs typeface="Times New Roman" panose="02020603050405020304" pitchFamily="18" charset="0"/>
              </a:rPr>
            </a:br>
            <a:r>
              <a:rPr lang="ru-RU" sz="2400" dirty="0">
                <a:solidFill>
                  <a:srgbClr val="002060"/>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01926850"/>
      </p:ext>
    </p:extLst>
  </p:cSld>
  <p:clrMapOvr>
    <a:masterClrMapping/>
  </p:clrMapOvr>
  <mc:AlternateContent xmlns:mc="http://schemas.openxmlformats.org/markup-compatibility/2006" xmlns:p14="http://schemas.microsoft.com/office/powerpoint/2010/main">
    <mc:Choice Requires="p14">
      <p:transition spd="slow" p14:dur="2000" advTm="75579"/>
    </mc:Choice>
    <mc:Fallback xmlns="">
      <p:transition spd="slow" advTm="75579"/>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251520" y="2132856"/>
            <a:ext cx="8640960" cy="2952328"/>
          </a:xfrm>
        </p:spPr>
        <p:txBody>
          <a:bodyPr>
            <a:normAutofit/>
          </a:bodyPr>
          <a:lstStyle/>
          <a:p>
            <a:pPr algn="just"/>
            <a:r>
              <a:rPr lang="ru-RU" sz="2100" dirty="0">
                <a:solidFill>
                  <a:srgbClr val="002060"/>
                </a:solidFill>
                <a:latin typeface="Times New Roman" panose="02020603050405020304" pitchFamily="18" charset="0"/>
                <a:cs typeface="Times New Roman" panose="02020603050405020304" pitchFamily="18" charset="0"/>
              </a:rPr>
              <a:t>              </a:t>
            </a:r>
            <a:endParaRPr lang="ru-RU" dirty="0"/>
          </a:p>
        </p:txBody>
      </p:sp>
      <p:sp>
        <p:nvSpPr>
          <p:cNvPr id="4" name="Заголовок 1"/>
          <p:cNvSpPr txBox="1">
            <a:spLocks/>
          </p:cNvSpPr>
          <p:nvPr/>
        </p:nvSpPr>
        <p:spPr>
          <a:xfrm>
            <a:off x="323528" y="404664"/>
            <a:ext cx="8496944" cy="1584176"/>
          </a:xfrm>
          <a:prstGeom prst="rect">
            <a:avLst/>
          </a:prstGeom>
        </p:spPr>
        <p:txBody>
          <a:bodyPr vert="horz" lIns="91440" tIns="45720" rIns="91440" bIns="45720" rtlCol="0" anchor="t">
            <a:normAutofit lnSpcReduction="10000"/>
          </a:bodyPr>
          <a:lstStyle>
            <a:lvl1pPr algn="ctr" defTabSz="914400" rtl="0" eaLnBrk="1" latinLnBrk="0" hangingPunct="1">
              <a:spcBef>
                <a:spcPct val="0"/>
              </a:spcBef>
              <a:buNone/>
              <a:defRPr sz="4400" b="0" kern="1200" cap="none">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kk-KZ" b="1" dirty="0">
              <a:solidFill>
                <a:schemeClr val="bg1"/>
              </a:solidFill>
              <a:latin typeface="Times New Roman" panose="02020603050405020304" pitchFamily="18" charset="0"/>
              <a:cs typeface="Times New Roman" panose="02020603050405020304" pitchFamily="18" charset="0"/>
            </a:endParaRPr>
          </a:p>
          <a:p>
            <a:r>
              <a:rPr lang="kk-KZ" sz="5500" b="1" dirty="0">
                <a:solidFill>
                  <a:schemeClr val="bg1"/>
                </a:solidFill>
                <a:latin typeface="Times New Roman" panose="02020603050405020304" pitchFamily="18" charset="0"/>
                <a:cs typeface="Times New Roman" panose="02020603050405020304" pitchFamily="18" charset="0"/>
              </a:rPr>
              <a:t>ОҚУ ТАПСЫРМАСЫ</a:t>
            </a:r>
          </a:p>
          <a:p>
            <a:endParaRPr lang="kk-KZ" sz="3600" b="1" dirty="0">
              <a:solidFill>
                <a:schemeClr val="bg1"/>
              </a:solidFill>
              <a:latin typeface="Times New Roman" panose="02020603050405020304" pitchFamily="18" charset="0"/>
              <a:cs typeface="Times New Roman" panose="02020603050405020304" pitchFamily="18" charset="0"/>
            </a:endParaRPr>
          </a:p>
        </p:txBody>
      </p:sp>
      <p:sp>
        <p:nvSpPr>
          <p:cNvPr id="6" name="Заголовок 5"/>
          <p:cNvSpPr>
            <a:spLocks noGrp="1"/>
          </p:cNvSpPr>
          <p:nvPr>
            <p:ph type="title"/>
          </p:nvPr>
        </p:nvSpPr>
        <p:spPr>
          <a:xfrm>
            <a:off x="251520" y="2636912"/>
            <a:ext cx="8640960" cy="3240360"/>
          </a:xfrm>
        </p:spPr>
        <p:txBody>
          <a:bodyPr>
            <a:noAutofit/>
          </a:bodyPr>
          <a:lstStyle/>
          <a:p>
            <a:pPr>
              <a:spcBef>
                <a:spcPts val="0"/>
              </a:spcBef>
            </a:pPr>
            <a:r>
              <a:rPr lang="ru-RU" sz="2800" b="1" dirty="0" err="1">
                <a:solidFill>
                  <a:srgbClr val="002060"/>
                </a:solidFill>
                <a:latin typeface="Times New Roman" panose="02020603050405020304" pitchFamily="18" charset="0"/>
                <a:cs typeface="Times New Roman" panose="02020603050405020304" pitchFamily="18" charset="0"/>
              </a:rPr>
              <a:t>Берілген</a:t>
            </a:r>
            <a:r>
              <a:rPr lang="ru-RU" sz="2800" b="1" dirty="0">
                <a:solidFill>
                  <a:srgbClr val="002060"/>
                </a:solidFill>
                <a:latin typeface="Times New Roman" panose="02020603050405020304" pitchFamily="18" charset="0"/>
                <a:cs typeface="Times New Roman" panose="02020603050405020304" pitchFamily="18" charset="0"/>
              </a:rPr>
              <a:t> </a:t>
            </a:r>
            <a:r>
              <a:rPr lang="ru-RU" sz="2800" b="1" dirty="0" err="1">
                <a:solidFill>
                  <a:srgbClr val="002060"/>
                </a:solidFill>
                <a:latin typeface="Times New Roman" panose="02020603050405020304" pitchFamily="18" charset="0"/>
                <a:cs typeface="Times New Roman" panose="02020603050405020304" pitchFamily="18" charset="0"/>
              </a:rPr>
              <a:t>сілтеме</a:t>
            </a:r>
            <a:r>
              <a:rPr lang="ru-RU" sz="2800" b="1" dirty="0">
                <a:solidFill>
                  <a:srgbClr val="002060"/>
                </a:solidFill>
                <a:latin typeface="Times New Roman" panose="02020603050405020304" pitchFamily="18" charset="0"/>
                <a:cs typeface="Times New Roman" panose="02020603050405020304" pitchFamily="18" charset="0"/>
              </a:rPr>
              <a:t> </a:t>
            </a:r>
            <a:r>
              <a:rPr lang="ru-RU" sz="2800" b="1" dirty="0" err="1">
                <a:solidFill>
                  <a:srgbClr val="002060"/>
                </a:solidFill>
                <a:latin typeface="Times New Roman" panose="02020603050405020304" pitchFamily="18" charset="0"/>
                <a:cs typeface="Times New Roman" panose="02020603050405020304" pitchFamily="18" charset="0"/>
              </a:rPr>
              <a:t>бойынша</a:t>
            </a:r>
            <a:r>
              <a:rPr lang="ru-RU" sz="2800" b="1" dirty="0">
                <a:solidFill>
                  <a:srgbClr val="002060"/>
                </a:solidFill>
                <a:latin typeface="Times New Roman" panose="02020603050405020304" pitchFamily="18" charset="0"/>
                <a:cs typeface="Times New Roman" panose="02020603050405020304" pitchFamily="18" charset="0"/>
              </a:rPr>
              <a:t> </a:t>
            </a:r>
            <a:r>
              <a:rPr lang="ru-RU" sz="2800" b="1" dirty="0" err="1">
                <a:solidFill>
                  <a:srgbClr val="002060"/>
                </a:solidFill>
                <a:latin typeface="Times New Roman" panose="02020603050405020304" pitchFamily="18" charset="0"/>
                <a:cs typeface="Times New Roman" panose="02020603050405020304" pitchFamily="18" charset="0"/>
              </a:rPr>
              <a:t>бейнебаянды</a:t>
            </a:r>
            <a:r>
              <a:rPr lang="ru-RU" sz="2800" b="1" dirty="0">
                <a:solidFill>
                  <a:srgbClr val="002060"/>
                </a:solidFill>
                <a:latin typeface="Times New Roman" panose="02020603050405020304" pitchFamily="18" charset="0"/>
                <a:cs typeface="Times New Roman" panose="02020603050405020304" pitchFamily="18" charset="0"/>
              </a:rPr>
              <a:t> </a:t>
            </a:r>
            <a:r>
              <a:rPr lang="ru-RU" sz="2800" b="1" dirty="0" err="1">
                <a:solidFill>
                  <a:srgbClr val="002060"/>
                </a:solidFill>
                <a:latin typeface="Times New Roman" panose="02020603050405020304" pitchFamily="18" charset="0"/>
                <a:cs typeface="Times New Roman" panose="02020603050405020304" pitchFamily="18" charset="0"/>
              </a:rPr>
              <a:t>көріп</a:t>
            </a:r>
            <a:r>
              <a:rPr lang="ru-RU" sz="2800" b="1" dirty="0">
                <a:solidFill>
                  <a:srgbClr val="002060"/>
                </a:solidFill>
                <a:latin typeface="Times New Roman" panose="02020603050405020304" pitchFamily="18" charset="0"/>
                <a:cs typeface="Times New Roman" panose="02020603050405020304" pitchFamily="18" charset="0"/>
              </a:rPr>
              <a:t>, «Мен </a:t>
            </a:r>
            <a:r>
              <a:rPr lang="ru-RU" sz="2800" b="1" dirty="0" err="1">
                <a:solidFill>
                  <a:srgbClr val="002060"/>
                </a:solidFill>
                <a:latin typeface="Times New Roman" panose="02020603050405020304" pitchFamily="18" charset="0"/>
                <a:cs typeface="Times New Roman" panose="02020603050405020304" pitchFamily="18" charset="0"/>
              </a:rPr>
              <a:t>кітап</a:t>
            </a:r>
            <a:r>
              <a:rPr lang="ru-RU" sz="2800" b="1" dirty="0">
                <a:solidFill>
                  <a:srgbClr val="002060"/>
                </a:solidFill>
                <a:latin typeface="Times New Roman" panose="02020603050405020304" pitchFamily="18" charset="0"/>
                <a:cs typeface="Times New Roman" panose="02020603050405020304" pitchFamily="18" charset="0"/>
              </a:rPr>
              <a:t> </a:t>
            </a:r>
            <a:r>
              <a:rPr lang="ru-RU" sz="2800" b="1" dirty="0" err="1">
                <a:solidFill>
                  <a:srgbClr val="002060"/>
                </a:solidFill>
                <a:latin typeface="Times New Roman" panose="02020603050405020304" pitchFamily="18" charset="0"/>
                <a:cs typeface="Times New Roman" panose="02020603050405020304" pitchFamily="18" charset="0"/>
              </a:rPr>
              <a:t>оқуға</a:t>
            </a:r>
            <a:r>
              <a:rPr lang="ru-RU" sz="2800" b="1" dirty="0">
                <a:solidFill>
                  <a:srgbClr val="002060"/>
                </a:solidFill>
                <a:latin typeface="Times New Roman" panose="02020603050405020304" pitchFamily="18" charset="0"/>
                <a:cs typeface="Times New Roman" panose="02020603050405020304" pitchFamily="18" charset="0"/>
              </a:rPr>
              <a:t> </a:t>
            </a:r>
            <a:r>
              <a:rPr lang="ru-RU" sz="2800" b="1" dirty="0" err="1">
                <a:solidFill>
                  <a:srgbClr val="002060"/>
                </a:solidFill>
                <a:latin typeface="Times New Roman" panose="02020603050405020304" pitchFamily="18" charset="0"/>
                <a:cs typeface="Times New Roman" panose="02020603050405020304" pitchFamily="18" charset="0"/>
              </a:rPr>
              <a:t>шақырамын</a:t>
            </a:r>
            <a:r>
              <a:rPr lang="ru-RU" sz="2800" b="1" dirty="0">
                <a:solidFill>
                  <a:srgbClr val="002060"/>
                </a:solidFill>
                <a:latin typeface="Times New Roman" panose="02020603050405020304" pitchFamily="18" charset="0"/>
                <a:cs typeface="Times New Roman" panose="02020603050405020304" pitchFamily="18" charset="0"/>
              </a:rPr>
              <a:t>!» </a:t>
            </a:r>
            <a:r>
              <a:rPr lang="ru-RU" sz="2800" b="1" dirty="0" err="1">
                <a:solidFill>
                  <a:srgbClr val="002060"/>
                </a:solidFill>
                <a:latin typeface="Times New Roman" panose="02020603050405020304" pitchFamily="18" charset="0"/>
                <a:cs typeface="Times New Roman" panose="02020603050405020304" pitchFamily="18" charset="0"/>
              </a:rPr>
              <a:t>акциясын</a:t>
            </a:r>
            <a:r>
              <a:rPr lang="ru-RU" sz="2800" b="1" dirty="0">
                <a:solidFill>
                  <a:srgbClr val="002060"/>
                </a:solidFill>
                <a:latin typeface="Times New Roman" panose="02020603050405020304" pitchFamily="18" charset="0"/>
                <a:cs typeface="Times New Roman" panose="02020603050405020304" pitchFamily="18" charset="0"/>
              </a:rPr>
              <a:t> </a:t>
            </a:r>
            <a:r>
              <a:rPr lang="ru-RU" sz="2800" b="1" dirty="0" err="1">
                <a:solidFill>
                  <a:srgbClr val="002060"/>
                </a:solidFill>
                <a:latin typeface="Times New Roman" panose="02020603050405020304" pitchFamily="18" charset="0"/>
                <a:cs typeface="Times New Roman" panose="02020603050405020304" pitchFamily="18" charset="0"/>
              </a:rPr>
              <a:t>ойластырудың</a:t>
            </a:r>
            <a:r>
              <a:rPr lang="ru-RU" sz="2800" b="1" dirty="0">
                <a:solidFill>
                  <a:srgbClr val="002060"/>
                </a:solidFill>
                <a:latin typeface="Times New Roman" panose="02020603050405020304" pitchFamily="18" charset="0"/>
                <a:cs typeface="Times New Roman" panose="02020603050405020304" pitchFamily="18" charset="0"/>
              </a:rPr>
              <a:t> </a:t>
            </a:r>
            <a:r>
              <a:rPr lang="ru-RU" sz="2800" b="1" dirty="0" err="1">
                <a:solidFill>
                  <a:srgbClr val="002060"/>
                </a:solidFill>
                <a:latin typeface="Times New Roman" panose="02020603050405020304" pitchFamily="18" charset="0"/>
                <a:cs typeface="Times New Roman" panose="02020603050405020304" pitchFamily="18" charset="0"/>
              </a:rPr>
              <a:t>жоспарын</a:t>
            </a:r>
            <a:r>
              <a:rPr lang="ru-RU" sz="2800" b="1" dirty="0">
                <a:solidFill>
                  <a:srgbClr val="002060"/>
                </a:solidFill>
                <a:latin typeface="Times New Roman" panose="02020603050405020304" pitchFamily="18" charset="0"/>
                <a:cs typeface="Times New Roman" panose="02020603050405020304" pitchFamily="18" charset="0"/>
              </a:rPr>
              <a:t> </a:t>
            </a:r>
            <a:r>
              <a:rPr lang="ru-RU" sz="2800" b="1" dirty="0" err="1">
                <a:solidFill>
                  <a:srgbClr val="002060"/>
                </a:solidFill>
                <a:latin typeface="Times New Roman" panose="02020603050405020304" pitchFamily="18" charset="0"/>
                <a:cs typeface="Times New Roman" panose="02020603050405020304" pitchFamily="18" charset="0"/>
              </a:rPr>
              <a:t>құрыңыз</a:t>
            </a:r>
            <a:r>
              <a:rPr lang="ru-RU" sz="2800" b="1" dirty="0">
                <a:solidFill>
                  <a:srgbClr val="002060"/>
                </a:solidFill>
                <a:latin typeface="Times New Roman" panose="02020603050405020304" pitchFamily="18" charset="0"/>
                <a:cs typeface="Times New Roman" panose="02020603050405020304" pitchFamily="18" charset="0"/>
              </a:rPr>
              <a:t>. </a:t>
            </a:r>
            <a:br>
              <a:rPr lang="ru-RU" sz="2800" b="1" dirty="0">
                <a:solidFill>
                  <a:srgbClr val="002060"/>
                </a:solidFill>
                <a:latin typeface="Times New Roman" panose="02020603050405020304" pitchFamily="18" charset="0"/>
                <a:cs typeface="Times New Roman" panose="02020603050405020304" pitchFamily="18" charset="0"/>
              </a:rPr>
            </a:br>
            <a:br>
              <a:rPr lang="ru-RU" sz="2000" b="1" dirty="0">
                <a:solidFill>
                  <a:srgbClr val="002060"/>
                </a:solidFill>
                <a:latin typeface="Times New Roman" panose="02020603050405020304" pitchFamily="18" charset="0"/>
                <a:cs typeface="Times New Roman" panose="02020603050405020304" pitchFamily="18" charset="0"/>
              </a:rPr>
            </a:br>
            <a:r>
              <a:rPr lang="en-US" sz="2000" b="1" dirty="0">
                <a:solidFill>
                  <a:srgbClr val="002060"/>
                </a:solidFill>
                <a:latin typeface="Times New Roman" panose="02020603050405020304" pitchFamily="18" charset="0"/>
                <a:cs typeface="Times New Roman" panose="02020603050405020304" pitchFamily="18" charset="0"/>
                <a:hlinkClick r:id="rId2"/>
              </a:rPr>
              <a:t>https://youtu.be/40Vf4R3IYBc</a:t>
            </a:r>
            <a:r>
              <a:rPr lang="ru-RU" sz="2000" b="1" dirty="0">
                <a:solidFill>
                  <a:srgbClr val="002060"/>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747967645"/>
      </p:ext>
    </p:extLst>
  </p:cSld>
  <p:clrMapOvr>
    <a:masterClrMapping/>
  </p:clrMapOvr>
  <mc:AlternateContent xmlns:mc="http://schemas.openxmlformats.org/markup-compatibility/2006" xmlns:p14="http://schemas.microsoft.com/office/powerpoint/2010/main">
    <mc:Choice Requires="p14">
      <p:transition spd="slow" p14:dur="2000" advTm="75579"/>
    </mc:Choice>
    <mc:Fallback xmlns="">
      <p:transition spd="slow" advTm="75579"/>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1844822"/>
            <a:ext cx="8640960" cy="4392489"/>
          </a:xfrm>
        </p:spPr>
        <p:txBody>
          <a:bodyPr>
            <a:noAutofit/>
          </a:bodyPr>
          <a:lstStyle/>
          <a:p>
            <a:pPr marR="40005" algn="l">
              <a:spcAft>
                <a:spcPts val="230"/>
              </a:spcAft>
            </a:pPr>
            <a:r>
              <a:rPr lang="kk-KZ" sz="32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6.2.5.1 мәтіннен негізгі және қосымша ақпаратты, көтерілген мәселені анықтауға бағытталған нақтылау сұрақтарын құрастыру; </a:t>
            </a:r>
            <a:br>
              <a:rPr lang="ru-KZ" sz="3200" b="1" dirty="0">
                <a:solidFill>
                  <a:srgbClr val="002060"/>
                </a:solidFill>
                <a:effectLst/>
                <a:latin typeface="Arial" panose="020B0604020202020204" pitchFamily="34" charset="0"/>
                <a:ea typeface="Times New Roman" panose="02020603050405020304" pitchFamily="18" charset="0"/>
                <a:cs typeface="Times New Roman" panose="02020603050405020304" pitchFamily="18" charset="0"/>
              </a:rPr>
            </a:br>
            <a:r>
              <a:rPr lang="kk-KZ" sz="3200" b="1" dirty="0">
                <a:solidFill>
                  <a:srgbClr val="002060"/>
                </a:solidFill>
                <a:effectLst/>
                <a:latin typeface="Times New Roman" panose="02020603050405020304" pitchFamily="18" charset="0"/>
                <a:ea typeface="Times New Roman" panose="02020603050405020304" pitchFamily="18" charset="0"/>
              </a:rPr>
              <a:t>6.4.4.3 үстеудің мағыналық түрлерін ажырату, синонимдік қатарларын  түрлендіріп қолдану.</a:t>
            </a:r>
            <a:br>
              <a:rPr lang="ru-RU" sz="3200" b="1" dirty="0">
                <a:solidFill>
                  <a:srgbClr val="002060"/>
                </a:solidFill>
                <a:latin typeface="Times New Roman" panose="02020603050405020304" pitchFamily="18" charset="0"/>
                <a:cs typeface="Times New Roman" panose="02020603050405020304" pitchFamily="18" charset="0"/>
              </a:rPr>
            </a:br>
            <a:endParaRPr lang="ru-RU" sz="3200" b="1" dirty="0">
              <a:solidFill>
                <a:srgbClr val="002060"/>
              </a:solidFill>
              <a:latin typeface="Times New Roman" panose="02020603050405020304" pitchFamily="18" charset="0"/>
              <a:cs typeface="Times New Roman" panose="02020603050405020304" pitchFamily="18" charset="0"/>
            </a:endParaRPr>
          </a:p>
        </p:txBody>
      </p:sp>
      <p:sp>
        <p:nvSpPr>
          <p:cNvPr id="3" name="Текст 2"/>
          <p:cNvSpPr>
            <a:spLocks noGrp="1"/>
          </p:cNvSpPr>
          <p:nvPr>
            <p:ph type="body" idx="1"/>
          </p:nvPr>
        </p:nvSpPr>
        <p:spPr>
          <a:xfrm>
            <a:off x="1403648" y="620689"/>
            <a:ext cx="6417734" cy="792088"/>
          </a:xfrm>
        </p:spPr>
        <p:txBody>
          <a:bodyPr>
            <a:normAutofit/>
          </a:bodyPr>
          <a:lstStyle/>
          <a:p>
            <a:r>
              <a:rPr lang="kk-KZ" sz="4400" b="1" dirty="0">
                <a:solidFill>
                  <a:schemeClr val="bg1"/>
                </a:solidFill>
                <a:latin typeface="Times New Roman" panose="02020603050405020304" pitchFamily="18" charset="0"/>
                <a:cs typeface="Times New Roman" panose="02020603050405020304" pitchFamily="18" charset="0"/>
              </a:rPr>
              <a:t>ОҚУ МАҚСАТЫ</a:t>
            </a:r>
            <a:endParaRPr lang="ru-RU" sz="4400"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49453953"/>
      </p:ext>
    </p:extLst>
  </p:cSld>
  <p:clrMapOvr>
    <a:masterClrMapping/>
  </p:clrMapOvr>
  <mc:AlternateContent xmlns:mc="http://schemas.openxmlformats.org/markup-compatibility/2006" xmlns:p14="http://schemas.microsoft.com/office/powerpoint/2010/main">
    <mc:Choice Requires="p14">
      <p:transition spd="slow" p14:dur="2000" advTm="23319"/>
    </mc:Choice>
    <mc:Fallback xmlns="">
      <p:transition spd="slow" advTm="23319"/>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328039" y="730154"/>
            <a:ext cx="8487922" cy="1009724"/>
          </a:xfrm>
        </p:spPr>
        <p:txBody>
          <a:bodyPr>
            <a:noAutofit/>
          </a:bodyPr>
          <a:lstStyle/>
          <a:p>
            <a:endParaRPr lang="kk-KZ" sz="4000" b="1" dirty="0">
              <a:solidFill>
                <a:schemeClr val="bg1"/>
              </a:solidFill>
              <a:latin typeface="Times New Roman" panose="02020603050405020304" pitchFamily="18" charset="0"/>
              <a:cs typeface="Times New Roman" panose="02020603050405020304" pitchFamily="18" charset="0"/>
            </a:endParaRPr>
          </a:p>
          <a:p>
            <a:endParaRPr lang="kk-KZ" sz="4000" b="1" dirty="0">
              <a:solidFill>
                <a:schemeClr val="bg1"/>
              </a:solidFill>
              <a:latin typeface="Times New Roman" panose="02020603050405020304" pitchFamily="18" charset="0"/>
              <a:cs typeface="Times New Roman" panose="02020603050405020304" pitchFamily="18" charset="0"/>
            </a:endParaRPr>
          </a:p>
          <a:p>
            <a:endParaRPr lang="kk-KZ" sz="4000" b="1" dirty="0">
              <a:solidFill>
                <a:schemeClr val="bg1"/>
              </a:solidFill>
              <a:latin typeface="Times New Roman" panose="02020603050405020304" pitchFamily="18" charset="0"/>
              <a:cs typeface="Times New Roman" panose="02020603050405020304" pitchFamily="18" charset="0"/>
            </a:endParaRPr>
          </a:p>
          <a:p>
            <a:endParaRPr lang="kk-KZ" sz="4000" b="1" dirty="0">
              <a:solidFill>
                <a:schemeClr val="bg1"/>
              </a:solidFill>
              <a:latin typeface="Times New Roman" panose="02020603050405020304" pitchFamily="18" charset="0"/>
              <a:cs typeface="Times New Roman" panose="02020603050405020304" pitchFamily="18" charset="0"/>
            </a:endParaRPr>
          </a:p>
          <a:p>
            <a:r>
              <a:rPr lang="kk-KZ" sz="4000" b="1" dirty="0">
                <a:solidFill>
                  <a:schemeClr val="bg1"/>
                </a:solidFill>
                <a:latin typeface="Times New Roman" panose="02020603050405020304" pitchFamily="18" charset="0"/>
                <a:cs typeface="Times New Roman" panose="02020603050405020304" pitchFamily="18" charset="0"/>
              </a:rPr>
              <a:t>БАҒАЛАУ КРИТЕРИЙЛЕРІ</a:t>
            </a:r>
            <a:endParaRPr lang="ru-RU" sz="4000" b="1" dirty="0">
              <a:solidFill>
                <a:schemeClr val="bg1"/>
              </a:solidFill>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BA3F3DC4-ABA9-4EEB-94F8-1FA9C39E9F0D}"/>
              </a:ext>
            </a:extLst>
          </p:cNvPr>
          <p:cNvSpPr txBox="1"/>
          <p:nvPr/>
        </p:nvSpPr>
        <p:spPr>
          <a:xfrm>
            <a:off x="179511" y="2271321"/>
            <a:ext cx="8636449" cy="3616375"/>
          </a:xfrm>
          <a:prstGeom prst="rect">
            <a:avLst/>
          </a:prstGeom>
          <a:noFill/>
        </p:spPr>
        <p:txBody>
          <a:bodyPr wrap="square">
            <a:spAutoFit/>
          </a:bodyPr>
          <a:lstStyle/>
          <a:p>
            <a:pPr marL="457200" marR="40005" indent="-457200">
              <a:spcAft>
                <a:spcPts val="230"/>
              </a:spcAft>
              <a:buFontTx/>
              <a:buChar char="-"/>
            </a:pPr>
            <a:r>
              <a:rPr lang="kk-KZ" sz="32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нақтылау сұрақтарын құрастырады; </a:t>
            </a:r>
          </a:p>
          <a:p>
            <a:pPr marL="457200" marR="40005" indent="-457200">
              <a:spcAft>
                <a:spcPts val="230"/>
              </a:spcAft>
              <a:buFontTx/>
              <a:buChar char="-"/>
            </a:pPr>
            <a:r>
              <a:rPr lang="kk-KZ" sz="32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нақтылау сұрақтары арқылы мәтіннен негізгі және қосымша ақпаратты, көтерілген мәселені анықтайды;</a:t>
            </a:r>
            <a:endParaRPr lang="kk-KZ" sz="3200" dirty="0">
              <a:solidFill>
                <a:srgbClr val="002060"/>
              </a:solidFill>
              <a:latin typeface="Arial" panose="020B0604020202020204" pitchFamily="34" charset="0"/>
              <a:ea typeface="Times New Roman" panose="02020603050405020304" pitchFamily="18" charset="0"/>
              <a:cs typeface="Times New Roman" panose="02020603050405020304" pitchFamily="18" charset="0"/>
            </a:endParaRPr>
          </a:p>
          <a:p>
            <a:pPr marL="457200" marR="40005" indent="-457200">
              <a:spcAft>
                <a:spcPts val="230"/>
              </a:spcAft>
              <a:buFontTx/>
              <a:buChar char="-"/>
            </a:pPr>
            <a:r>
              <a:rPr lang="kk-KZ" sz="3200" dirty="0">
                <a:solidFill>
                  <a:srgbClr val="002060"/>
                </a:solidFill>
                <a:effectLst/>
                <a:latin typeface="Times New Roman" panose="02020603050405020304" pitchFamily="18" charset="0"/>
                <a:ea typeface="Times New Roman" panose="02020603050405020304" pitchFamily="18" charset="0"/>
              </a:rPr>
              <a:t>үстеудің мағыналық түрлерін ажыратады;</a:t>
            </a:r>
          </a:p>
          <a:p>
            <a:pPr marL="457200" marR="40005" indent="-457200">
              <a:spcAft>
                <a:spcPts val="230"/>
              </a:spcAft>
              <a:buFontTx/>
              <a:buChar char="-"/>
            </a:pPr>
            <a:r>
              <a:rPr lang="kk-KZ" sz="3200" dirty="0">
                <a:solidFill>
                  <a:srgbClr val="002060"/>
                </a:solidFill>
                <a:effectLst/>
                <a:latin typeface="Times New Roman" panose="02020603050405020304" pitchFamily="18" charset="0"/>
                <a:ea typeface="Times New Roman" panose="02020603050405020304" pitchFamily="18" charset="0"/>
              </a:rPr>
              <a:t>синонимдік қатарларын  түрлендіріп қолданады.</a:t>
            </a:r>
            <a:endParaRPr lang="ru-KZ" sz="3200" dirty="0">
              <a:solidFill>
                <a:srgbClr val="002060"/>
              </a:solidFill>
            </a:endParaRPr>
          </a:p>
        </p:txBody>
      </p:sp>
    </p:spTree>
    <p:extLst>
      <p:ext uri="{BB962C8B-B14F-4D97-AF65-F5344CB8AC3E}">
        <p14:creationId xmlns:p14="http://schemas.microsoft.com/office/powerpoint/2010/main" val="169269485"/>
      </p:ext>
    </p:extLst>
  </p:cSld>
  <p:clrMapOvr>
    <a:masterClrMapping/>
  </p:clrMapOvr>
  <mc:AlternateContent xmlns:mc="http://schemas.openxmlformats.org/markup-compatibility/2006" xmlns:p14="http://schemas.microsoft.com/office/powerpoint/2010/main">
    <mc:Choice Requires="p14">
      <p:transition spd="slow" p14:dur="2000" advTm="21045"/>
    </mc:Choice>
    <mc:Fallback xmlns="">
      <p:transition spd="slow" advTm="21045"/>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251520" y="188640"/>
            <a:ext cx="8487922" cy="576064"/>
          </a:xfrm>
        </p:spPr>
        <p:txBody>
          <a:bodyPr>
            <a:noAutofit/>
          </a:bodyPr>
          <a:lstStyle/>
          <a:p>
            <a:endParaRPr lang="kk-KZ" sz="4000" b="1" dirty="0">
              <a:solidFill>
                <a:schemeClr val="bg1"/>
              </a:solidFill>
              <a:latin typeface="Times New Roman" panose="02020603050405020304" pitchFamily="18" charset="0"/>
              <a:cs typeface="Times New Roman" panose="02020603050405020304" pitchFamily="18" charset="0"/>
            </a:endParaRPr>
          </a:p>
          <a:p>
            <a:endParaRPr lang="kk-KZ" sz="4000" b="1" dirty="0">
              <a:solidFill>
                <a:schemeClr val="bg1"/>
              </a:solidFill>
              <a:latin typeface="Times New Roman" panose="02020603050405020304" pitchFamily="18" charset="0"/>
              <a:cs typeface="Times New Roman" panose="02020603050405020304" pitchFamily="18" charset="0"/>
            </a:endParaRPr>
          </a:p>
          <a:p>
            <a:endParaRPr lang="kk-KZ" sz="4000" b="1" dirty="0">
              <a:solidFill>
                <a:schemeClr val="bg1"/>
              </a:solidFill>
              <a:latin typeface="Times New Roman" panose="02020603050405020304" pitchFamily="18" charset="0"/>
              <a:cs typeface="Times New Roman" panose="02020603050405020304" pitchFamily="18" charset="0"/>
            </a:endParaRPr>
          </a:p>
          <a:p>
            <a:endParaRPr lang="kk-KZ" sz="4000" b="1" dirty="0">
              <a:solidFill>
                <a:schemeClr val="bg1"/>
              </a:solidFill>
              <a:latin typeface="Times New Roman" panose="02020603050405020304" pitchFamily="18" charset="0"/>
              <a:cs typeface="Times New Roman" panose="02020603050405020304" pitchFamily="18" charset="0"/>
            </a:endParaRPr>
          </a:p>
          <a:p>
            <a:r>
              <a:rPr lang="ru-RU" sz="4000" b="1" dirty="0" err="1">
                <a:solidFill>
                  <a:schemeClr val="bg1"/>
                </a:solidFill>
                <a:latin typeface="Times New Roman" panose="02020603050405020304" pitchFamily="18" charset="0"/>
                <a:cs typeface="Times New Roman" panose="02020603050405020304" pitchFamily="18" charset="0"/>
              </a:rPr>
              <a:t>Үстеудің</a:t>
            </a:r>
            <a:r>
              <a:rPr lang="ru-RU" sz="4000" b="1" dirty="0">
                <a:solidFill>
                  <a:schemeClr val="bg1"/>
                </a:solidFill>
                <a:latin typeface="Times New Roman" panose="02020603050405020304" pitchFamily="18" charset="0"/>
                <a:cs typeface="Times New Roman" panose="02020603050405020304" pitchFamily="18" charset="0"/>
              </a:rPr>
              <a:t> </a:t>
            </a:r>
            <a:r>
              <a:rPr lang="ru-RU" sz="4000" b="1" dirty="0" err="1">
                <a:solidFill>
                  <a:schemeClr val="bg1"/>
                </a:solidFill>
                <a:latin typeface="Times New Roman" panose="02020603050405020304" pitchFamily="18" charset="0"/>
                <a:cs typeface="Times New Roman" panose="02020603050405020304" pitchFamily="18" charset="0"/>
              </a:rPr>
              <a:t>емлесі</a:t>
            </a:r>
            <a:endParaRPr lang="ru-RU" sz="4000" b="1" dirty="0">
              <a:solidFill>
                <a:schemeClr val="bg1"/>
              </a:solidFill>
              <a:latin typeface="Times New Roman" panose="02020603050405020304" pitchFamily="18" charset="0"/>
              <a:cs typeface="Times New Roman" panose="02020603050405020304" pitchFamily="18" charset="0"/>
            </a:endParaRPr>
          </a:p>
        </p:txBody>
      </p:sp>
      <p:graphicFrame>
        <p:nvGraphicFramePr>
          <p:cNvPr id="2" name="Таблица 1">
            <a:extLst>
              <a:ext uri="{FF2B5EF4-FFF2-40B4-BE49-F238E27FC236}">
                <a16:creationId xmlns:a16="http://schemas.microsoft.com/office/drawing/2014/main" id="{5F652560-0438-4EE2-A199-2A2A2D0B0E68}"/>
              </a:ext>
            </a:extLst>
          </p:cNvPr>
          <p:cNvGraphicFramePr>
            <a:graphicFrameLocks noGrp="1"/>
          </p:cNvGraphicFramePr>
          <p:nvPr>
            <p:extLst>
              <p:ext uri="{D42A27DB-BD31-4B8C-83A1-F6EECF244321}">
                <p14:modId xmlns:p14="http://schemas.microsoft.com/office/powerpoint/2010/main" val="1997586550"/>
              </p:ext>
            </p:extLst>
          </p:nvPr>
        </p:nvGraphicFramePr>
        <p:xfrm>
          <a:off x="251520" y="764705"/>
          <a:ext cx="8712967" cy="5952491"/>
        </p:xfrm>
        <a:graphic>
          <a:graphicData uri="http://schemas.openxmlformats.org/drawingml/2006/table">
            <a:tbl>
              <a:tblPr firstRow="1" firstCol="1" bandRow="1">
                <a:tableStyleId>{5C22544A-7EE6-4342-B048-85BDC9FD1C3A}</a:tableStyleId>
              </a:tblPr>
              <a:tblGrid>
                <a:gridCol w="1512168">
                  <a:extLst>
                    <a:ext uri="{9D8B030D-6E8A-4147-A177-3AD203B41FA5}">
                      <a16:colId xmlns:a16="http://schemas.microsoft.com/office/drawing/2014/main" val="1155593104"/>
                    </a:ext>
                  </a:extLst>
                </a:gridCol>
                <a:gridCol w="3312368">
                  <a:extLst>
                    <a:ext uri="{9D8B030D-6E8A-4147-A177-3AD203B41FA5}">
                      <a16:colId xmlns:a16="http://schemas.microsoft.com/office/drawing/2014/main" val="314877342"/>
                    </a:ext>
                  </a:extLst>
                </a:gridCol>
                <a:gridCol w="2016224">
                  <a:extLst>
                    <a:ext uri="{9D8B030D-6E8A-4147-A177-3AD203B41FA5}">
                      <a16:colId xmlns:a16="http://schemas.microsoft.com/office/drawing/2014/main" val="1043461219"/>
                    </a:ext>
                  </a:extLst>
                </a:gridCol>
                <a:gridCol w="1872207">
                  <a:extLst>
                    <a:ext uri="{9D8B030D-6E8A-4147-A177-3AD203B41FA5}">
                      <a16:colId xmlns:a16="http://schemas.microsoft.com/office/drawing/2014/main" val="2644401086"/>
                    </a:ext>
                  </a:extLst>
                </a:gridCol>
              </a:tblGrid>
              <a:tr h="1476164">
                <a:tc>
                  <a:txBody>
                    <a:bodyPr/>
                    <a:lstStyle/>
                    <a:p>
                      <a:pPr algn="l"/>
                      <a:r>
                        <a:rPr lang="ru-KZ" sz="2000" b="0" dirty="0" err="1">
                          <a:solidFill>
                            <a:srgbClr val="FF0000"/>
                          </a:solidFill>
                          <a:effectLst/>
                          <a:latin typeface="Times New Roman" panose="02020603050405020304" pitchFamily="18" charset="0"/>
                          <a:cs typeface="Times New Roman" panose="02020603050405020304" pitchFamily="18" charset="0"/>
                        </a:rPr>
                        <a:t>Негізгі</a:t>
                      </a:r>
                      <a:r>
                        <a:rPr lang="ru-KZ" sz="2000" b="0" dirty="0">
                          <a:solidFill>
                            <a:srgbClr val="FF0000"/>
                          </a:solidFill>
                          <a:effectLst/>
                          <a:latin typeface="Times New Roman" panose="02020603050405020304" pitchFamily="18" charset="0"/>
                          <a:cs typeface="Times New Roman" panose="02020603050405020304" pitchFamily="18" charset="0"/>
                        </a:rPr>
                        <a:t> </a:t>
                      </a:r>
                      <a:r>
                        <a:rPr lang="ru-KZ" sz="2000" b="0" dirty="0" err="1">
                          <a:solidFill>
                            <a:srgbClr val="FF0000"/>
                          </a:solidFill>
                          <a:effectLst/>
                          <a:latin typeface="Times New Roman" panose="02020603050405020304" pitchFamily="18" charset="0"/>
                          <a:cs typeface="Times New Roman" panose="02020603050405020304" pitchFamily="18" charset="0"/>
                        </a:rPr>
                        <a:t>және</a:t>
                      </a:r>
                      <a:r>
                        <a:rPr lang="ru-KZ" sz="2000" b="0" dirty="0">
                          <a:solidFill>
                            <a:srgbClr val="FF0000"/>
                          </a:solidFill>
                          <a:effectLst/>
                          <a:latin typeface="Times New Roman" panose="02020603050405020304" pitchFamily="18" charset="0"/>
                          <a:cs typeface="Times New Roman" panose="02020603050405020304" pitchFamily="18" charset="0"/>
                        </a:rPr>
                        <a:t> </a:t>
                      </a:r>
                      <a:r>
                        <a:rPr lang="ru-KZ" sz="2000" b="0" dirty="0" err="1">
                          <a:solidFill>
                            <a:srgbClr val="FF0000"/>
                          </a:solidFill>
                          <a:effectLst/>
                          <a:latin typeface="Times New Roman" panose="02020603050405020304" pitchFamily="18" charset="0"/>
                          <a:cs typeface="Times New Roman" panose="02020603050405020304" pitchFamily="18" charset="0"/>
                        </a:rPr>
                        <a:t>туынды</a:t>
                      </a:r>
                      <a:r>
                        <a:rPr lang="ru-KZ" sz="2000" b="0" dirty="0">
                          <a:solidFill>
                            <a:srgbClr val="FF0000"/>
                          </a:solidFill>
                          <a:effectLst/>
                          <a:latin typeface="Times New Roman" panose="02020603050405020304" pitchFamily="18" charset="0"/>
                          <a:cs typeface="Times New Roman" panose="02020603050405020304" pitchFamily="18" charset="0"/>
                        </a:rPr>
                        <a:t> </a:t>
                      </a:r>
                      <a:r>
                        <a:rPr lang="ru-KZ" sz="2000" b="0" dirty="0" err="1">
                          <a:solidFill>
                            <a:srgbClr val="FF0000"/>
                          </a:solidFill>
                          <a:effectLst/>
                          <a:latin typeface="Times New Roman" panose="02020603050405020304" pitchFamily="18" charset="0"/>
                          <a:cs typeface="Times New Roman" panose="02020603050405020304" pitchFamily="18" charset="0"/>
                        </a:rPr>
                        <a:t>түбір</a:t>
                      </a:r>
                      <a:r>
                        <a:rPr lang="ru-KZ" sz="2000" b="0" dirty="0">
                          <a:solidFill>
                            <a:srgbClr val="FF0000"/>
                          </a:solidFill>
                          <a:effectLst/>
                          <a:latin typeface="Times New Roman" panose="02020603050405020304" pitchFamily="18" charset="0"/>
                          <a:cs typeface="Times New Roman" panose="02020603050405020304" pitchFamily="18" charset="0"/>
                        </a:rPr>
                        <a:t> </a:t>
                      </a:r>
                      <a:r>
                        <a:rPr lang="ru-KZ" sz="2000" b="0" dirty="0" err="1">
                          <a:solidFill>
                            <a:srgbClr val="FF0000"/>
                          </a:solidFill>
                          <a:effectLst/>
                          <a:latin typeface="Times New Roman" panose="02020603050405020304" pitchFamily="18" charset="0"/>
                          <a:cs typeface="Times New Roman" panose="02020603050405020304" pitchFamily="18" charset="0"/>
                        </a:rPr>
                        <a:t>үстеулер</a:t>
                      </a:r>
                      <a:endParaRPr lang="ru-KZ" sz="2000" b="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553" marR="53553" marT="0" marB="0">
                    <a:solidFill>
                      <a:schemeClr val="accent1">
                        <a:lumMod val="60000"/>
                        <a:lumOff val="40000"/>
                      </a:schemeClr>
                    </a:solidFill>
                  </a:tcPr>
                </a:tc>
                <a:tc>
                  <a:txBody>
                    <a:bodyPr/>
                    <a:lstStyle/>
                    <a:p>
                      <a:pPr algn="l"/>
                      <a:r>
                        <a:rPr lang="ru-KZ" sz="2000" b="0" dirty="0" err="1">
                          <a:solidFill>
                            <a:srgbClr val="FF0000"/>
                          </a:solidFill>
                          <a:effectLst/>
                          <a:latin typeface="Times New Roman" panose="02020603050405020304" pitchFamily="18" charset="0"/>
                          <a:cs typeface="Times New Roman" panose="02020603050405020304" pitchFamily="18" charset="0"/>
                        </a:rPr>
                        <a:t>Сөздердің</a:t>
                      </a:r>
                      <a:r>
                        <a:rPr lang="ru-KZ" sz="2000" b="0" dirty="0">
                          <a:solidFill>
                            <a:srgbClr val="FF0000"/>
                          </a:solidFill>
                          <a:effectLst/>
                          <a:latin typeface="Times New Roman" panose="02020603050405020304" pitchFamily="18" charset="0"/>
                          <a:cs typeface="Times New Roman" panose="02020603050405020304" pitchFamily="18" charset="0"/>
                        </a:rPr>
                        <a:t> </a:t>
                      </a:r>
                      <a:r>
                        <a:rPr lang="ru-KZ" sz="2000" b="0" dirty="0" err="1">
                          <a:solidFill>
                            <a:srgbClr val="FF0000"/>
                          </a:solidFill>
                          <a:effectLst/>
                          <a:latin typeface="Times New Roman" panose="02020603050405020304" pitchFamily="18" charset="0"/>
                          <a:cs typeface="Times New Roman" panose="02020603050405020304" pitchFamily="18" charset="0"/>
                        </a:rPr>
                        <a:t>бірігуінен</a:t>
                      </a:r>
                      <a:r>
                        <a:rPr lang="ru-KZ" sz="2000" b="0" dirty="0">
                          <a:solidFill>
                            <a:srgbClr val="FF0000"/>
                          </a:solidFill>
                          <a:effectLst/>
                          <a:latin typeface="Times New Roman" panose="02020603050405020304" pitchFamily="18" charset="0"/>
                          <a:cs typeface="Times New Roman" panose="02020603050405020304" pitchFamily="18" charset="0"/>
                        </a:rPr>
                        <a:t> </a:t>
                      </a:r>
                      <a:r>
                        <a:rPr lang="ru-KZ" sz="2000" b="0" dirty="0" err="1">
                          <a:solidFill>
                            <a:srgbClr val="FF0000"/>
                          </a:solidFill>
                          <a:effectLst/>
                          <a:latin typeface="Times New Roman" panose="02020603050405020304" pitchFamily="18" charset="0"/>
                          <a:cs typeface="Times New Roman" panose="02020603050405020304" pitchFamily="18" charset="0"/>
                        </a:rPr>
                        <a:t>жасалған</a:t>
                      </a:r>
                      <a:r>
                        <a:rPr lang="ru-KZ" sz="2000" b="0" dirty="0">
                          <a:solidFill>
                            <a:srgbClr val="FF0000"/>
                          </a:solidFill>
                          <a:effectLst/>
                          <a:latin typeface="Times New Roman" panose="02020603050405020304" pitchFamily="18" charset="0"/>
                          <a:cs typeface="Times New Roman" panose="02020603050405020304" pitchFamily="18" charset="0"/>
                        </a:rPr>
                        <a:t> </a:t>
                      </a:r>
                      <a:r>
                        <a:rPr lang="ru-KZ" sz="2000" b="0" dirty="0" err="1">
                          <a:solidFill>
                            <a:srgbClr val="FF0000"/>
                          </a:solidFill>
                          <a:effectLst/>
                          <a:latin typeface="Times New Roman" panose="02020603050405020304" pitchFamily="18" charset="0"/>
                          <a:cs typeface="Times New Roman" panose="02020603050405020304" pitchFamily="18" charset="0"/>
                        </a:rPr>
                        <a:t>күрделі</a:t>
                      </a:r>
                      <a:r>
                        <a:rPr lang="ru-KZ" sz="2000" b="0" dirty="0">
                          <a:solidFill>
                            <a:srgbClr val="FF0000"/>
                          </a:solidFill>
                          <a:effectLst/>
                          <a:latin typeface="Times New Roman" panose="02020603050405020304" pitchFamily="18" charset="0"/>
                          <a:cs typeface="Times New Roman" panose="02020603050405020304" pitchFamily="18" charset="0"/>
                        </a:rPr>
                        <a:t> </a:t>
                      </a:r>
                      <a:r>
                        <a:rPr lang="ru-KZ" sz="2000" b="0" dirty="0" err="1">
                          <a:solidFill>
                            <a:srgbClr val="FF0000"/>
                          </a:solidFill>
                          <a:effectLst/>
                          <a:latin typeface="Times New Roman" panose="02020603050405020304" pitchFamily="18" charset="0"/>
                          <a:cs typeface="Times New Roman" panose="02020603050405020304" pitchFamily="18" charset="0"/>
                        </a:rPr>
                        <a:t>үстеулер</a:t>
                      </a:r>
                      <a:endParaRPr lang="ru-KZ" sz="2000" b="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553" marR="53553" marT="0" marB="0">
                    <a:solidFill>
                      <a:schemeClr val="accent1">
                        <a:lumMod val="60000"/>
                        <a:lumOff val="40000"/>
                      </a:schemeClr>
                    </a:solidFill>
                  </a:tcPr>
                </a:tc>
                <a:tc>
                  <a:txBody>
                    <a:bodyPr/>
                    <a:lstStyle/>
                    <a:p>
                      <a:pPr algn="l"/>
                      <a:r>
                        <a:rPr lang="ru-KZ" sz="2000" b="0" dirty="0" err="1">
                          <a:solidFill>
                            <a:srgbClr val="FF0000"/>
                          </a:solidFill>
                          <a:effectLst/>
                          <a:latin typeface="Times New Roman" panose="02020603050405020304" pitchFamily="18" charset="0"/>
                          <a:cs typeface="Times New Roman" panose="02020603050405020304" pitchFamily="18" charset="0"/>
                        </a:rPr>
                        <a:t>Сөздердің</a:t>
                      </a:r>
                      <a:r>
                        <a:rPr lang="ru-KZ" sz="2000" b="0" dirty="0">
                          <a:solidFill>
                            <a:srgbClr val="FF0000"/>
                          </a:solidFill>
                          <a:effectLst/>
                          <a:latin typeface="Times New Roman" panose="02020603050405020304" pitchFamily="18" charset="0"/>
                          <a:cs typeface="Times New Roman" panose="02020603050405020304" pitchFamily="18" charset="0"/>
                        </a:rPr>
                        <a:t> </a:t>
                      </a:r>
                      <a:r>
                        <a:rPr lang="ru-KZ" sz="2000" b="0" dirty="0" err="1">
                          <a:solidFill>
                            <a:srgbClr val="FF0000"/>
                          </a:solidFill>
                          <a:effectLst/>
                          <a:latin typeface="Times New Roman" panose="02020603050405020304" pitchFamily="18" charset="0"/>
                          <a:cs typeface="Times New Roman" panose="02020603050405020304" pitchFamily="18" charset="0"/>
                        </a:rPr>
                        <a:t>қайталануы</a:t>
                      </a:r>
                      <a:r>
                        <a:rPr lang="kk-KZ" sz="2000" b="0" dirty="0">
                          <a:solidFill>
                            <a:srgbClr val="FF0000"/>
                          </a:solidFill>
                          <a:effectLst/>
                          <a:latin typeface="Times New Roman" panose="02020603050405020304" pitchFamily="18" charset="0"/>
                          <a:cs typeface="Times New Roman" panose="02020603050405020304" pitchFamily="18" charset="0"/>
                        </a:rPr>
                        <a:t> мен</a:t>
                      </a:r>
                      <a:r>
                        <a:rPr lang="ru-KZ" sz="2000" b="0" dirty="0">
                          <a:solidFill>
                            <a:srgbClr val="FF0000"/>
                          </a:solidFill>
                          <a:effectLst/>
                          <a:latin typeface="Times New Roman" panose="02020603050405020304" pitchFamily="18" charset="0"/>
                          <a:cs typeface="Times New Roman" panose="02020603050405020304" pitchFamily="18" charset="0"/>
                        </a:rPr>
                        <a:t> </a:t>
                      </a:r>
                      <a:r>
                        <a:rPr lang="ru-KZ" sz="2000" b="0" dirty="0" err="1">
                          <a:solidFill>
                            <a:srgbClr val="FF0000"/>
                          </a:solidFill>
                          <a:effectLst/>
                          <a:latin typeface="Times New Roman" panose="02020603050405020304" pitchFamily="18" charset="0"/>
                          <a:cs typeface="Times New Roman" panose="02020603050405020304" pitchFamily="18" charset="0"/>
                        </a:rPr>
                        <a:t>қосарлануынан</a:t>
                      </a:r>
                      <a:r>
                        <a:rPr lang="ru-KZ" sz="2000" b="0" dirty="0">
                          <a:solidFill>
                            <a:srgbClr val="FF0000"/>
                          </a:solidFill>
                          <a:effectLst/>
                          <a:latin typeface="Times New Roman" panose="02020603050405020304" pitchFamily="18" charset="0"/>
                          <a:cs typeface="Times New Roman" panose="02020603050405020304" pitchFamily="18" charset="0"/>
                        </a:rPr>
                        <a:t> </a:t>
                      </a:r>
                      <a:r>
                        <a:rPr lang="ru-KZ" sz="2000" b="0" dirty="0" err="1">
                          <a:solidFill>
                            <a:srgbClr val="FF0000"/>
                          </a:solidFill>
                          <a:effectLst/>
                          <a:latin typeface="Times New Roman" panose="02020603050405020304" pitchFamily="18" charset="0"/>
                          <a:cs typeface="Times New Roman" panose="02020603050405020304" pitchFamily="18" charset="0"/>
                        </a:rPr>
                        <a:t>жасалған</a:t>
                      </a:r>
                      <a:r>
                        <a:rPr lang="ru-KZ" sz="2000" b="0" dirty="0">
                          <a:solidFill>
                            <a:srgbClr val="FF0000"/>
                          </a:solidFill>
                          <a:effectLst/>
                          <a:latin typeface="Times New Roman" panose="02020603050405020304" pitchFamily="18" charset="0"/>
                          <a:cs typeface="Times New Roman" panose="02020603050405020304" pitchFamily="18" charset="0"/>
                        </a:rPr>
                        <a:t> </a:t>
                      </a:r>
                      <a:r>
                        <a:rPr lang="ru-KZ" sz="2000" b="0" dirty="0" err="1">
                          <a:solidFill>
                            <a:srgbClr val="FF0000"/>
                          </a:solidFill>
                          <a:effectLst/>
                          <a:latin typeface="Times New Roman" panose="02020603050405020304" pitchFamily="18" charset="0"/>
                          <a:cs typeface="Times New Roman" panose="02020603050405020304" pitchFamily="18" charset="0"/>
                        </a:rPr>
                        <a:t>күрделі</a:t>
                      </a:r>
                      <a:r>
                        <a:rPr lang="ru-KZ" sz="2000" b="0" dirty="0">
                          <a:solidFill>
                            <a:srgbClr val="FF0000"/>
                          </a:solidFill>
                          <a:effectLst/>
                          <a:latin typeface="Times New Roman" panose="02020603050405020304" pitchFamily="18" charset="0"/>
                          <a:cs typeface="Times New Roman" panose="02020603050405020304" pitchFamily="18" charset="0"/>
                        </a:rPr>
                        <a:t> </a:t>
                      </a:r>
                      <a:r>
                        <a:rPr lang="ru-KZ" sz="2000" b="0" dirty="0" err="1">
                          <a:solidFill>
                            <a:srgbClr val="FF0000"/>
                          </a:solidFill>
                          <a:effectLst/>
                          <a:latin typeface="Times New Roman" panose="02020603050405020304" pitchFamily="18" charset="0"/>
                          <a:cs typeface="Times New Roman" panose="02020603050405020304" pitchFamily="18" charset="0"/>
                        </a:rPr>
                        <a:t>үстеулер</a:t>
                      </a:r>
                      <a:endParaRPr lang="ru-KZ" sz="2000" b="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553" marR="53553" marT="0" marB="0">
                    <a:solidFill>
                      <a:schemeClr val="accent1">
                        <a:lumMod val="60000"/>
                        <a:lumOff val="40000"/>
                      </a:schemeClr>
                    </a:solidFill>
                  </a:tcPr>
                </a:tc>
                <a:tc>
                  <a:txBody>
                    <a:bodyPr/>
                    <a:lstStyle/>
                    <a:p>
                      <a:pPr algn="l"/>
                      <a:r>
                        <a:rPr lang="ru-KZ" sz="2000" b="0" dirty="0" err="1">
                          <a:solidFill>
                            <a:srgbClr val="FF0000"/>
                          </a:solidFill>
                          <a:effectLst/>
                          <a:latin typeface="Times New Roman" panose="02020603050405020304" pitchFamily="18" charset="0"/>
                          <a:cs typeface="Times New Roman" panose="02020603050405020304" pitchFamily="18" charset="0"/>
                        </a:rPr>
                        <a:t>Сөздердің</a:t>
                      </a:r>
                      <a:r>
                        <a:rPr lang="ru-KZ" sz="2000" b="0" dirty="0">
                          <a:solidFill>
                            <a:srgbClr val="FF0000"/>
                          </a:solidFill>
                          <a:effectLst/>
                          <a:latin typeface="Times New Roman" panose="02020603050405020304" pitchFamily="18" charset="0"/>
                          <a:cs typeface="Times New Roman" panose="02020603050405020304" pitchFamily="18" charset="0"/>
                        </a:rPr>
                        <a:t> </a:t>
                      </a:r>
                      <a:r>
                        <a:rPr lang="ru-KZ" sz="2000" b="0" dirty="0" err="1">
                          <a:solidFill>
                            <a:srgbClr val="FF0000"/>
                          </a:solidFill>
                          <a:effectLst/>
                          <a:latin typeface="Times New Roman" panose="02020603050405020304" pitchFamily="18" charset="0"/>
                          <a:cs typeface="Times New Roman" panose="02020603050405020304" pitchFamily="18" charset="0"/>
                        </a:rPr>
                        <a:t>тіркесуінен</a:t>
                      </a:r>
                      <a:r>
                        <a:rPr lang="ru-KZ" sz="2000" b="0" dirty="0">
                          <a:solidFill>
                            <a:srgbClr val="FF0000"/>
                          </a:solidFill>
                          <a:effectLst/>
                          <a:latin typeface="Times New Roman" panose="02020603050405020304" pitchFamily="18" charset="0"/>
                          <a:cs typeface="Times New Roman" panose="02020603050405020304" pitchFamily="18" charset="0"/>
                        </a:rPr>
                        <a:t> </a:t>
                      </a:r>
                      <a:r>
                        <a:rPr lang="ru-KZ" sz="2000" b="0" dirty="0" err="1">
                          <a:solidFill>
                            <a:srgbClr val="FF0000"/>
                          </a:solidFill>
                          <a:effectLst/>
                          <a:latin typeface="Times New Roman" panose="02020603050405020304" pitchFamily="18" charset="0"/>
                          <a:cs typeface="Times New Roman" panose="02020603050405020304" pitchFamily="18" charset="0"/>
                        </a:rPr>
                        <a:t>құралған</a:t>
                      </a:r>
                      <a:r>
                        <a:rPr lang="ru-KZ" sz="2000" b="0" dirty="0">
                          <a:solidFill>
                            <a:srgbClr val="FF0000"/>
                          </a:solidFill>
                          <a:effectLst/>
                          <a:latin typeface="Times New Roman" panose="02020603050405020304" pitchFamily="18" charset="0"/>
                          <a:cs typeface="Times New Roman" panose="02020603050405020304" pitchFamily="18" charset="0"/>
                        </a:rPr>
                        <a:t> </a:t>
                      </a:r>
                      <a:r>
                        <a:rPr lang="ru-KZ" sz="2000" b="0" dirty="0" err="1">
                          <a:solidFill>
                            <a:srgbClr val="FF0000"/>
                          </a:solidFill>
                          <a:effectLst/>
                          <a:latin typeface="Times New Roman" panose="02020603050405020304" pitchFamily="18" charset="0"/>
                          <a:cs typeface="Times New Roman" panose="02020603050405020304" pitchFamily="18" charset="0"/>
                        </a:rPr>
                        <a:t>күрделі</a:t>
                      </a:r>
                      <a:r>
                        <a:rPr lang="ru-KZ" sz="2000" b="0" dirty="0">
                          <a:solidFill>
                            <a:srgbClr val="FF0000"/>
                          </a:solidFill>
                          <a:effectLst/>
                          <a:latin typeface="Times New Roman" panose="02020603050405020304" pitchFamily="18" charset="0"/>
                          <a:cs typeface="Times New Roman" panose="02020603050405020304" pitchFamily="18" charset="0"/>
                        </a:rPr>
                        <a:t> </a:t>
                      </a:r>
                      <a:r>
                        <a:rPr lang="ru-KZ" sz="2000" b="0" dirty="0" err="1">
                          <a:solidFill>
                            <a:srgbClr val="FF0000"/>
                          </a:solidFill>
                          <a:effectLst/>
                          <a:latin typeface="Times New Roman" panose="02020603050405020304" pitchFamily="18" charset="0"/>
                          <a:cs typeface="Times New Roman" panose="02020603050405020304" pitchFamily="18" charset="0"/>
                        </a:rPr>
                        <a:t>үстеулер</a:t>
                      </a:r>
                      <a:endParaRPr lang="ru-KZ" sz="2000" b="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553" marR="53553" marT="0" marB="0">
                    <a:solidFill>
                      <a:schemeClr val="accent1">
                        <a:lumMod val="60000"/>
                        <a:lumOff val="40000"/>
                      </a:schemeClr>
                    </a:solidFill>
                  </a:tcPr>
                </a:tc>
                <a:extLst>
                  <a:ext uri="{0D108BD9-81ED-4DB2-BD59-A6C34878D82A}">
                    <a16:rowId xmlns:a16="http://schemas.microsoft.com/office/drawing/2014/main" val="3746802268"/>
                  </a:ext>
                </a:extLst>
              </a:tr>
              <a:tr h="4428491">
                <a:tc>
                  <a:txBody>
                    <a:bodyPr/>
                    <a:lstStyle/>
                    <a:p>
                      <a:r>
                        <a:rPr lang="kk-KZ" sz="2000" b="0" dirty="0">
                          <a:solidFill>
                            <a:srgbClr val="002060"/>
                          </a:solidFill>
                          <a:effectLst/>
                          <a:latin typeface="Times New Roman" panose="02020603050405020304" pitchFamily="18" charset="0"/>
                          <a:cs typeface="Times New Roman" panose="02020603050405020304" pitchFamily="18" charset="0"/>
                        </a:rPr>
                        <a:t>К</a:t>
                      </a:r>
                      <a:r>
                        <a:rPr lang="ru-KZ" sz="2000" b="0" dirty="0" err="1">
                          <a:solidFill>
                            <a:srgbClr val="002060"/>
                          </a:solidFill>
                          <a:effectLst/>
                          <a:latin typeface="Times New Roman" panose="02020603050405020304" pitchFamily="18" charset="0"/>
                          <a:cs typeface="Times New Roman" panose="02020603050405020304" pitchFamily="18" charset="0"/>
                        </a:rPr>
                        <a:t>өбінесе</a:t>
                      </a:r>
                      <a:r>
                        <a:rPr lang="ru-KZ" sz="2000" b="0" dirty="0">
                          <a:solidFill>
                            <a:srgbClr val="002060"/>
                          </a:solidFill>
                          <a:effectLst/>
                          <a:latin typeface="Times New Roman" panose="02020603050405020304" pitchFamily="18" charset="0"/>
                          <a:cs typeface="Times New Roman" panose="02020603050405020304" pitchFamily="18" charset="0"/>
                        </a:rPr>
                        <a:t> </a:t>
                      </a:r>
                      <a:r>
                        <a:rPr lang="ru-KZ" sz="2000" b="0" dirty="0" err="1">
                          <a:solidFill>
                            <a:srgbClr val="002060"/>
                          </a:solidFill>
                          <a:effectLst/>
                          <a:latin typeface="Times New Roman" panose="02020603050405020304" pitchFamily="18" charset="0"/>
                          <a:cs typeface="Times New Roman" panose="02020603050405020304" pitchFamily="18" charset="0"/>
                        </a:rPr>
                        <a:t>айтылуынша</a:t>
                      </a:r>
                      <a:r>
                        <a:rPr lang="ru-KZ" sz="2000" b="0" dirty="0">
                          <a:solidFill>
                            <a:srgbClr val="002060"/>
                          </a:solidFill>
                          <a:effectLst/>
                          <a:latin typeface="Times New Roman" panose="02020603050405020304" pitchFamily="18" charset="0"/>
                          <a:cs typeface="Times New Roman" panose="02020603050405020304" pitchFamily="18" charset="0"/>
                        </a:rPr>
                        <a:t> </a:t>
                      </a:r>
                      <a:r>
                        <a:rPr lang="ru-KZ" sz="2000" b="0" dirty="0" err="1">
                          <a:solidFill>
                            <a:srgbClr val="002060"/>
                          </a:solidFill>
                          <a:effectLst/>
                          <a:latin typeface="Times New Roman" panose="02020603050405020304" pitchFamily="18" charset="0"/>
                          <a:cs typeface="Times New Roman" panose="02020603050405020304" pitchFamily="18" charset="0"/>
                        </a:rPr>
                        <a:t>жазылады</a:t>
                      </a:r>
                      <a:r>
                        <a:rPr lang="ru-KZ" sz="2000" b="0" dirty="0">
                          <a:solidFill>
                            <a:srgbClr val="002060"/>
                          </a:solidFill>
                          <a:effectLst/>
                          <a:latin typeface="Times New Roman" panose="02020603050405020304" pitchFamily="18" charset="0"/>
                          <a:cs typeface="Times New Roman" panose="02020603050405020304" pitchFamily="18" charset="0"/>
                        </a:rPr>
                        <a:t>. </a:t>
                      </a:r>
                      <a:r>
                        <a:rPr lang="ru-KZ" sz="2000" b="0" dirty="0" err="1">
                          <a:solidFill>
                            <a:srgbClr val="002060"/>
                          </a:solidFill>
                          <a:effectLst/>
                          <a:latin typeface="Times New Roman" panose="02020603050405020304" pitchFamily="18" charset="0"/>
                          <a:cs typeface="Times New Roman" panose="02020603050405020304" pitchFamily="18" charset="0"/>
                        </a:rPr>
                        <a:t>Мысалы</a:t>
                      </a:r>
                      <a:r>
                        <a:rPr lang="ru-KZ" sz="2000" b="0" dirty="0">
                          <a:solidFill>
                            <a:srgbClr val="002060"/>
                          </a:solidFill>
                          <a:effectLst/>
                          <a:latin typeface="Times New Roman" panose="02020603050405020304" pitchFamily="18" charset="0"/>
                          <a:cs typeface="Times New Roman" panose="02020603050405020304" pitchFamily="18" charset="0"/>
                        </a:rPr>
                        <a:t>: </a:t>
                      </a:r>
                      <a:endParaRPr lang="kk-KZ" sz="2000" b="0" dirty="0">
                        <a:solidFill>
                          <a:srgbClr val="002060"/>
                        </a:solidFill>
                        <a:effectLst/>
                        <a:latin typeface="Times New Roman" panose="02020603050405020304" pitchFamily="18" charset="0"/>
                        <a:cs typeface="Times New Roman" panose="02020603050405020304" pitchFamily="18" charset="0"/>
                      </a:endParaRPr>
                    </a:p>
                    <a:p>
                      <a:r>
                        <a:rPr lang="ru-KZ" sz="2000" b="0" dirty="0" err="1">
                          <a:solidFill>
                            <a:srgbClr val="002060"/>
                          </a:solidFill>
                          <a:effectLst/>
                          <a:latin typeface="Times New Roman" panose="02020603050405020304" pitchFamily="18" charset="0"/>
                          <a:cs typeface="Times New Roman" panose="02020603050405020304" pitchFamily="18" charset="0"/>
                        </a:rPr>
                        <a:t>ерте</a:t>
                      </a:r>
                      <a:r>
                        <a:rPr lang="ru-KZ" sz="2000" b="0" dirty="0">
                          <a:solidFill>
                            <a:srgbClr val="002060"/>
                          </a:solidFill>
                          <a:effectLst/>
                          <a:latin typeface="Times New Roman" panose="02020603050405020304" pitchFamily="18" charset="0"/>
                          <a:cs typeface="Times New Roman" panose="02020603050405020304" pitchFamily="18" charset="0"/>
                        </a:rPr>
                        <a:t>, кешке, </a:t>
                      </a:r>
                      <a:r>
                        <a:rPr lang="ru-KZ" sz="2000" b="0" dirty="0" err="1">
                          <a:solidFill>
                            <a:srgbClr val="002060"/>
                          </a:solidFill>
                          <a:effectLst/>
                          <a:latin typeface="Times New Roman" panose="02020603050405020304" pitchFamily="18" charset="0"/>
                          <a:cs typeface="Times New Roman" panose="02020603050405020304" pitchFamily="18" charset="0"/>
                        </a:rPr>
                        <a:t>бұрын</a:t>
                      </a:r>
                      <a:r>
                        <a:rPr lang="ru-KZ" sz="2000" b="0" dirty="0">
                          <a:solidFill>
                            <a:srgbClr val="002060"/>
                          </a:solidFill>
                          <a:effectLst/>
                          <a:latin typeface="Times New Roman" panose="02020603050405020304" pitchFamily="18" charset="0"/>
                          <a:cs typeface="Times New Roman" panose="02020603050405020304" pitchFamily="18" charset="0"/>
                        </a:rPr>
                        <a:t>, </a:t>
                      </a:r>
                      <a:r>
                        <a:rPr lang="ru-KZ" sz="2000" b="0" dirty="0" err="1">
                          <a:solidFill>
                            <a:srgbClr val="002060"/>
                          </a:solidFill>
                          <a:effectLst/>
                          <a:latin typeface="Times New Roman" panose="02020603050405020304" pitchFamily="18" charset="0"/>
                          <a:cs typeface="Times New Roman" panose="02020603050405020304" pitchFamily="18" charset="0"/>
                        </a:rPr>
                        <a:t>сонда</a:t>
                      </a:r>
                      <a:r>
                        <a:rPr lang="ru-KZ" sz="2000" b="0" dirty="0">
                          <a:solidFill>
                            <a:srgbClr val="002060"/>
                          </a:solidFill>
                          <a:effectLst/>
                          <a:latin typeface="Times New Roman" panose="02020603050405020304" pitchFamily="18" charset="0"/>
                          <a:cs typeface="Times New Roman" panose="02020603050405020304" pitchFamily="18" charset="0"/>
                        </a:rPr>
                        <a:t>, </a:t>
                      </a:r>
                      <a:r>
                        <a:rPr lang="ru-KZ" sz="2000" b="0" dirty="0" err="1">
                          <a:solidFill>
                            <a:srgbClr val="002060"/>
                          </a:solidFill>
                          <a:effectLst/>
                          <a:latin typeface="Times New Roman" panose="02020603050405020304" pitchFamily="18" charset="0"/>
                          <a:cs typeface="Times New Roman" panose="02020603050405020304" pitchFamily="18" charset="0"/>
                        </a:rPr>
                        <a:t>әрі</a:t>
                      </a:r>
                      <a:r>
                        <a:rPr lang="ru-KZ" sz="2000" b="0" dirty="0">
                          <a:solidFill>
                            <a:srgbClr val="002060"/>
                          </a:solidFill>
                          <a:effectLst/>
                          <a:latin typeface="Times New Roman" panose="02020603050405020304" pitchFamily="18" charset="0"/>
                          <a:cs typeface="Times New Roman" panose="02020603050405020304" pitchFamily="18" charset="0"/>
                        </a:rPr>
                        <a:t>, </a:t>
                      </a:r>
                      <a:r>
                        <a:rPr lang="ru-KZ" sz="2000" b="0" dirty="0" err="1">
                          <a:solidFill>
                            <a:srgbClr val="002060"/>
                          </a:solidFill>
                          <a:effectLst/>
                          <a:latin typeface="Times New Roman" panose="02020603050405020304" pitchFamily="18" charset="0"/>
                          <a:cs typeface="Times New Roman" panose="02020603050405020304" pitchFamily="18" charset="0"/>
                        </a:rPr>
                        <a:t>бері</a:t>
                      </a:r>
                      <a:r>
                        <a:rPr lang="ru-KZ" sz="2000" b="0" dirty="0">
                          <a:solidFill>
                            <a:srgbClr val="002060"/>
                          </a:solidFill>
                          <a:effectLst/>
                          <a:latin typeface="Times New Roman" panose="02020603050405020304" pitchFamily="18" charset="0"/>
                          <a:cs typeface="Times New Roman" panose="02020603050405020304" pitchFamily="18" charset="0"/>
                        </a:rPr>
                        <a:t>, </a:t>
                      </a:r>
                      <a:r>
                        <a:rPr lang="ru-KZ" sz="2000" b="0" dirty="0" err="1">
                          <a:solidFill>
                            <a:srgbClr val="002060"/>
                          </a:solidFill>
                          <a:effectLst/>
                          <a:latin typeface="Times New Roman" panose="02020603050405020304" pitchFamily="18" charset="0"/>
                          <a:cs typeface="Times New Roman" panose="02020603050405020304" pitchFamily="18" charset="0"/>
                        </a:rPr>
                        <a:t>төмен</a:t>
                      </a:r>
                      <a:r>
                        <a:rPr lang="ru-KZ" sz="2000" b="0" dirty="0">
                          <a:solidFill>
                            <a:srgbClr val="002060"/>
                          </a:solidFill>
                          <a:effectLst/>
                          <a:latin typeface="Times New Roman" panose="02020603050405020304" pitchFamily="18" charset="0"/>
                          <a:cs typeface="Times New Roman" panose="02020603050405020304" pitchFamily="18" charset="0"/>
                        </a:rPr>
                        <a:t>, </a:t>
                      </a:r>
                      <a:r>
                        <a:rPr lang="ru-KZ" sz="2000" b="0" dirty="0" err="1">
                          <a:solidFill>
                            <a:srgbClr val="002060"/>
                          </a:solidFill>
                          <a:effectLst/>
                          <a:latin typeface="Times New Roman" panose="02020603050405020304" pitchFamily="18" charset="0"/>
                          <a:cs typeface="Times New Roman" panose="02020603050405020304" pitchFamily="18" charset="0"/>
                        </a:rPr>
                        <a:t>бірге</a:t>
                      </a:r>
                      <a:r>
                        <a:rPr lang="ru-KZ" sz="2000" b="0" dirty="0">
                          <a:solidFill>
                            <a:srgbClr val="002060"/>
                          </a:solidFill>
                          <a:effectLst/>
                          <a:latin typeface="Times New Roman" panose="02020603050405020304" pitchFamily="18" charset="0"/>
                          <a:cs typeface="Times New Roman" panose="02020603050405020304" pitchFamily="18" charset="0"/>
                        </a:rPr>
                        <a:t>, </a:t>
                      </a:r>
                      <a:r>
                        <a:rPr lang="ru-KZ" sz="2000" b="0" dirty="0" err="1">
                          <a:solidFill>
                            <a:srgbClr val="002060"/>
                          </a:solidFill>
                          <a:effectLst/>
                          <a:latin typeface="Times New Roman" panose="02020603050405020304" pitchFamily="18" charset="0"/>
                          <a:cs typeface="Times New Roman" panose="02020603050405020304" pitchFamily="18" charset="0"/>
                        </a:rPr>
                        <a:t>әрең</a:t>
                      </a:r>
                      <a:r>
                        <a:rPr lang="ru-KZ" sz="2000" b="0" dirty="0">
                          <a:solidFill>
                            <a:srgbClr val="002060"/>
                          </a:solidFill>
                          <a:effectLst/>
                          <a:latin typeface="Times New Roman" panose="02020603050405020304" pitchFamily="18" charset="0"/>
                          <a:cs typeface="Times New Roman" panose="02020603050405020304" pitchFamily="18" charset="0"/>
                        </a:rPr>
                        <a:t>, </a:t>
                      </a:r>
                      <a:r>
                        <a:rPr lang="ru-KZ" sz="2000" b="0" dirty="0" err="1">
                          <a:solidFill>
                            <a:srgbClr val="002060"/>
                          </a:solidFill>
                          <a:effectLst/>
                          <a:latin typeface="Times New Roman" panose="02020603050405020304" pitchFamily="18" charset="0"/>
                          <a:cs typeface="Times New Roman" panose="02020603050405020304" pitchFamily="18" charset="0"/>
                        </a:rPr>
                        <a:t>талай</a:t>
                      </a:r>
                      <a:r>
                        <a:rPr lang="ru-KZ" sz="2000" b="0" dirty="0">
                          <a:solidFill>
                            <a:srgbClr val="002060"/>
                          </a:solidFill>
                          <a:effectLst/>
                          <a:latin typeface="Times New Roman" panose="02020603050405020304" pitchFamily="18" charset="0"/>
                          <a:cs typeface="Times New Roman" panose="02020603050405020304" pitchFamily="18" charset="0"/>
                        </a:rPr>
                        <a:t>, </a:t>
                      </a:r>
                      <a:r>
                        <a:rPr lang="ru-KZ" sz="2000" b="0" dirty="0" err="1">
                          <a:solidFill>
                            <a:srgbClr val="002060"/>
                          </a:solidFill>
                          <a:effectLst/>
                          <a:latin typeface="Times New Roman" panose="02020603050405020304" pitchFamily="18" charset="0"/>
                          <a:cs typeface="Times New Roman" panose="02020603050405020304" pitchFamily="18" charset="0"/>
                        </a:rPr>
                        <a:t>т.б</a:t>
                      </a:r>
                      <a:r>
                        <a:rPr lang="ru-KZ" sz="2000" b="0" dirty="0">
                          <a:solidFill>
                            <a:srgbClr val="002060"/>
                          </a:solidFill>
                          <a:effectLst/>
                          <a:latin typeface="Times New Roman" panose="02020603050405020304" pitchFamily="18" charset="0"/>
                          <a:cs typeface="Times New Roman" panose="02020603050405020304" pitchFamily="18" charset="0"/>
                        </a:rPr>
                        <a:t>.</a:t>
                      </a:r>
                      <a:endParaRPr lang="ru-KZ" sz="2000" b="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553" marR="53553" marT="0" marB="0">
                    <a:solidFill>
                      <a:schemeClr val="accent1">
                        <a:lumMod val="60000"/>
                        <a:lumOff val="40000"/>
                      </a:schemeClr>
                    </a:solidFill>
                  </a:tcPr>
                </a:tc>
                <a:tc>
                  <a:txBody>
                    <a:bodyPr/>
                    <a:lstStyle/>
                    <a:p>
                      <a:pPr algn="l"/>
                      <a:r>
                        <a:rPr lang="kk-KZ" sz="2000" b="0" dirty="0">
                          <a:solidFill>
                            <a:srgbClr val="002060"/>
                          </a:solidFill>
                          <a:effectLst/>
                          <a:latin typeface="Times New Roman" panose="02020603050405020304" pitchFamily="18" charset="0"/>
                          <a:cs typeface="Times New Roman" panose="02020603050405020304" pitchFamily="18" charset="0"/>
                        </a:rPr>
                        <a:t>К</a:t>
                      </a:r>
                      <a:r>
                        <a:rPr lang="ru-KZ" sz="2000" b="0" dirty="0">
                          <a:solidFill>
                            <a:srgbClr val="002060"/>
                          </a:solidFill>
                          <a:effectLst/>
                          <a:latin typeface="Times New Roman" panose="02020603050405020304" pitchFamily="18" charset="0"/>
                          <a:cs typeface="Times New Roman" panose="02020603050405020304" pitchFamily="18" charset="0"/>
                        </a:rPr>
                        <a:t>ө</a:t>
                      </a:r>
                      <a:r>
                        <a:rPr lang="kk-KZ" sz="2000" b="0" dirty="0">
                          <a:solidFill>
                            <a:srgbClr val="002060"/>
                          </a:solidFill>
                          <a:effectLst/>
                          <a:latin typeface="Times New Roman" panose="02020603050405020304" pitchFamily="18" charset="0"/>
                          <a:cs typeface="Times New Roman" panose="02020603050405020304" pitchFamily="18" charset="0"/>
                        </a:rPr>
                        <a:t>б</a:t>
                      </a:r>
                      <a:r>
                        <a:rPr lang="ru-KZ" sz="2000" b="0" dirty="0">
                          <a:solidFill>
                            <a:srgbClr val="002060"/>
                          </a:solidFill>
                          <a:effectLst/>
                          <a:latin typeface="Times New Roman" panose="02020603050405020304" pitchFamily="18" charset="0"/>
                          <a:cs typeface="Times New Roman" panose="02020603050405020304" pitchFamily="18" charset="0"/>
                        </a:rPr>
                        <a:t>і </a:t>
                      </a:r>
                      <a:r>
                        <a:rPr lang="ru-KZ" sz="2000" b="0" dirty="0" err="1">
                          <a:solidFill>
                            <a:srgbClr val="002060"/>
                          </a:solidFill>
                          <a:effectLst/>
                          <a:latin typeface="Times New Roman" panose="02020603050405020304" pitchFamily="18" charset="0"/>
                          <a:cs typeface="Times New Roman" panose="02020603050405020304" pitchFamily="18" charset="0"/>
                        </a:rPr>
                        <a:t>сыңарларының</a:t>
                      </a:r>
                      <a:r>
                        <a:rPr lang="ru-KZ" sz="2000" b="0" dirty="0">
                          <a:solidFill>
                            <a:srgbClr val="002060"/>
                          </a:solidFill>
                          <a:effectLst/>
                          <a:latin typeface="Times New Roman" panose="02020603050405020304" pitchFamily="18" charset="0"/>
                          <a:cs typeface="Times New Roman" panose="02020603050405020304" pitchFamily="18" charset="0"/>
                        </a:rPr>
                        <a:t> </a:t>
                      </a:r>
                      <a:r>
                        <a:rPr lang="ru-KZ" sz="2000" b="0" dirty="0" err="1">
                          <a:solidFill>
                            <a:srgbClr val="002060"/>
                          </a:solidFill>
                          <a:effectLst/>
                          <a:latin typeface="Times New Roman" panose="02020603050405020304" pitchFamily="18" charset="0"/>
                          <a:cs typeface="Times New Roman" panose="02020603050405020304" pitchFamily="18" charset="0"/>
                        </a:rPr>
                        <a:t>дыбысталуынша</a:t>
                      </a:r>
                      <a:r>
                        <a:rPr lang="ru-KZ" sz="2000" b="0" dirty="0">
                          <a:solidFill>
                            <a:srgbClr val="002060"/>
                          </a:solidFill>
                          <a:effectLst/>
                          <a:latin typeface="Times New Roman" panose="02020603050405020304" pitchFamily="18" charset="0"/>
                          <a:cs typeface="Times New Roman" panose="02020603050405020304" pitchFamily="18" charset="0"/>
                        </a:rPr>
                        <a:t> </a:t>
                      </a:r>
                      <a:r>
                        <a:rPr lang="ru-KZ" sz="2000" b="0" dirty="0" err="1">
                          <a:solidFill>
                            <a:srgbClr val="002060"/>
                          </a:solidFill>
                          <a:effectLst/>
                          <a:latin typeface="Times New Roman" panose="02020603050405020304" pitchFamily="18" charset="0"/>
                          <a:cs typeface="Times New Roman" panose="02020603050405020304" pitchFamily="18" charset="0"/>
                        </a:rPr>
                        <a:t>өзгеріске</a:t>
                      </a:r>
                      <a:r>
                        <a:rPr lang="ru-KZ" sz="2000" b="0" dirty="0">
                          <a:solidFill>
                            <a:srgbClr val="002060"/>
                          </a:solidFill>
                          <a:effectLst/>
                          <a:latin typeface="Times New Roman" panose="02020603050405020304" pitchFamily="18" charset="0"/>
                          <a:cs typeface="Times New Roman" panose="02020603050405020304" pitchFamily="18" charset="0"/>
                        </a:rPr>
                        <a:t> </a:t>
                      </a:r>
                      <a:r>
                        <a:rPr lang="ru-KZ" sz="2000" b="0" dirty="0" err="1">
                          <a:solidFill>
                            <a:srgbClr val="002060"/>
                          </a:solidFill>
                          <a:effectLst/>
                          <a:latin typeface="Times New Roman" panose="02020603050405020304" pitchFamily="18" charset="0"/>
                          <a:cs typeface="Times New Roman" panose="02020603050405020304" pitchFamily="18" charset="0"/>
                        </a:rPr>
                        <a:t>түскен</a:t>
                      </a:r>
                      <a:r>
                        <a:rPr lang="ru-KZ" sz="2000" b="0" dirty="0">
                          <a:solidFill>
                            <a:srgbClr val="002060"/>
                          </a:solidFill>
                          <a:effectLst/>
                          <a:latin typeface="Times New Roman" panose="02020603050405020304" pitchFamily="18" charset="0"/>
                          <a:cs typeface="Times New Roman" panose="02020603050405020304" pitchFamily="18" charset="0"/>
                        </a:rPr>
                        <a:t> </a:t>
                      </a:r>
                      <a:r>
                        <a:rPr lang="ru-KZ" sz="2000" b="0" dirty="0" err="1">
                          <a:solidFill>
                            <a:srgbClr val="002060"/>
                          </a:solidFill>
                          <a:effectLst/>
                          <a:latin typeface="Times New Roman" panose="02020603050405020304" pitchFamily="18" charset="0"/>
                          <a:cs typeface="Times New Roman" panose="02020603050405020304" pitchFamily="18" charset="0"/>
                        </a:rPr>
                        <a:t>күйінде</a:t>
                      </a:r>
                      <a:r>
                        <a:rPr lang="ru-KZ" sz="2000" b="0" dirty="0">
                          <a:solidFill>
                            <a:srgbClr val="002060"/>
                          </a:solidFill>
                          <a:effectLst/>
                          <a:latin typeface="Times New Roman" panose="02020603050405020304" pitchFamily="18" charset="0"/>
                          <a:cs typeface="Times New Roman" panose="02020603050405020304" pitchFamily="18" charset="0"/>
                        </a:rPr>
                        <a:t> </a:t>
                      </a:r>
                      <a:r>
                        <a:rPr lang="ru-KZ" sz="2000" b="0" dirty="0" err="1">
                          <a:solidFill>
                            <a:srgbClr val="002060"/>
                          </a:solidFill>
                          <a:effectLst/>
                          <a:latin typeface="Times New Roman" panose="02020603050405020304" pitchFamily="18" charset="0"/>
                          <a:cs typeface="Times New Roman" panose="02020603050405020304" pitchFamily="18" charset="0"/>
                        </a:rPr>
                        <a:t>жазылады</a:t>
                      </a:r>
                      <a:r>
                        <a:rPr lang="ru-KZ" sz="2000" b="0" dirty="0">
                          <a:solidFill>
                            <a:srgbClr val="002060"/>
                          </a:solidFill>
                          <a:effectLst/>
                          <a:latin typeface="Times New Roman" panose="02020603050405020304" pitchFamily="18" charset="0"/>
                          <a:cs typeface="Times New Roman" panose="02020603050405020304" pitchFamily="18" charset="0"/>
                        </a:rPr>
                        <a:t>. Мыс</a:t>
                      </a:r>
                      <a:r>
                        <a:rPr lang="kk-KZ" sz="2000" b="0" dirty="0">
                          <a:solidFill>
                            <a:srgbClr val="002060"/>
                          </a:solidFill>
                          <a:effectLst/>
                          <a:latin typeface="Times New Roman" panose="02020603050405020304" pitchFamily="18" charset="0"/>
                          <a:cs typeface="Times New Roman" panose="02020603050405020304" pitchFamily="18" charset="0"/>
                        </a:rPr>
                        <a:t>алы</a:t>
                      </a:r>
                      <a:r>
                        <a:rPr lang="ru-KZ" sz="2000" b="0" dirty="0">
                          <a:solidFill>
                            <a:srgbClr val="002060"/>
                          </a:solidFill>
                          <a:effectLst/>
                          <a:latin typeface="Times New Roman" panose="02020603050405020304" pitchFamily="18" charset="0"/>
                          <a:cs typeface="Times New Roman" panose="02020603050405020304" pitchFamily="18" charset="0"/>
                        </a:rPr>
                        <a:t>: </a:t>
                      </a:r>
                      <a:r>
                        <a:rPr lang="ru-KZ" sz="2000" b="0" dirty="0" err="1">
                          <a:solidFill>
                            <a:srgbClr val="002060"/>
                          </a:solidFill>
                          <a:effectLst/>
                          <a:latin typeface="Times New Roman" panose="02020603050405020304" pitchFamily="18" charset="0"/>
                          <a:cs typeface="Times New Roman" panose="02020603050405020304" pitchFamily="18" charset="0"/>
                        </a:rPr>
                        <a:t>бүгін</a:t>
                      </a:r>
                      <a:r>
                        <a:rPr lang="ru-KZ" sz="2000" b="0" dirty="0">
                          <a:solidFill>
                            <a:srgbClr val="002060"/>
                          </a:solidFill>
                          <a:effectLst/>
                          <a:latin typeface="Times New Roman" panose="02020603050405020304" pitchFamily="18" charset="0"/>
                          <a:cs typeface="Times New Roman" panose="02020603050405020304" pitchFamily="18" charset="0"/>
                        </a:rPr>
                        <a:t>, </a:t>
                      </a:r>
                      <a:r>
                        <a:rPr lang="ru-KZ" sz="2000" b="0" dirty="0" err="1">
                          <a:solidFill>
                            <a:srgbClr val="002060"/>
                          </a:solidFill>
                          <a:effectLst/>
                          <a:latin typeface="Times New Roman" panose="02020603050405020304" pitchFamily="18" charset="0"/>
                          <a:cs typeface="Times New Roman" panose="02020603050405020304" pitchFamily="18" charset="0"/>
                        </a:rPr>
                        <a:t>жаздыгүні</a:t>
                      </a:r>
                      <a:r>
                        <a:rPr lang="ru-KZ" sz="2000" b="0" dirty="0">
                          <a:solidFill>
                            <a:srgbClr val="002060"/>
                          </a:solidFill>
                          <a:effectLst/>
                          <a:latin typeface="Times New Roman" panose="02020603050405020304" pitchFamily="18" charset="0"/>
                          <a:cs typeface="Times New Roman" panose="02020603050405020304" pitchFamily="18" charset="0"/>
                        </a:rPr>
                        <a:t>, </a:t>
                      </a:r>
                      <a:r>
                        <a:rPr lang="ru-KZ" sz="2000" b="0" dirty="0" err="1">
                          <a:solidFill>
                            <a:srgbClr val="002060"/>
                          </a:solidFill>
                          <a:effectLst/>
                          <a:latin typeface="Times New Roman" panose="02020603050405020304" pitchFamily="18" charset="0"/>
                          <a:cs typeface="Times New Roman" panose="02020603050405020304" pitchFamily="18" charset="0"/>
                        </a:rPr>
                        <a:t>ендігәрі,т.б</a:t>
                      </a:r>
                      <a:r>
                        <a:rPr lang="ru-KZ" sz="2000" b="0" dirty="0">
                          <a:solidFill>
                            <a:srgbClr val="002060"/>
                          </a:solidFill>
                          <a:effectLst/>
                          <a:latin typeface="Times New Roman" panose="02020603050405020304" pitchFamily="18" charset="0"/>
                          <a:cs typeface="Times New Roman" panose="02020603050405020304" pitchFamily="18" charset="0"/>
                        </a:rPr>
                        <a:t>. </a:t>
                      </a:r>
                      <a:r>
                        <a:rPr lang="ru-KZ" sz="2000" b="0" dirty="0" err="1">
                          <a:solidFill>
                            <a:srgbClr val="002060"/>
                          </a:solidFill>
                          <a:effectLst/>
                          <a:latin typeface="Times New Roman" panose="02020603050405020304" pitchFamily="18" charset="0"/>
                          <a:cs typeface="Times New Roman" panose="02020603050405020304" pitchFamily="18" charset="0"/>
                        </a:rPr>
                        <a:t>сөздер</a:t>
                      </a:r>
                      <a:r>
                        <a:rPr lang="ru-KZ" sz="2000" b="0" dirty="0">
                          <a:solidFill>
                            <a:srgbClr val="002060"/>
                          </a:solidFill>
                          <a:effectLst/>
                          <a:latin typeface="Times New Roman" panose="02020603050405020304" pitchFamily="18" charset="0"/>
                          <a:cs typeface="Times New Roman" panose="02020603050405020304" pitchFamily="18" charset="0"/>
                        </a:rPr>
                        <a:t> </a:t>
                      </a:r>
                      <a:r>
                        <a:rPr lang="ru-KZ" sz="2000" b="0" dirty="0" err="1">
                          <a:solidFill>
                            <a:srgbClr val="002060"/>
                          </a:solidFill>
                          <a:effectLst/>
                          <a:latin typeface="Times New Roman" panose="02020603050405020304" pitchFamily="18" charset="0"/>
                          <a:cs typeface="Times New Roman" panose="02020603050405020304" pitchFamily="18" charset="0"/>
                        </a:rPr>
                        <a:t>айтылуынша</a:t>
                      </a:r>
                      <a:r>
                        <a:rPr lang="ru-KZ" sz="2000" b="0" dirty="0">
                          <a:solidFill>
                            <a:srgbClr val="002060"/>
                          </a:solidFill>
                          <a:effectLst/>
                          <a:latin typeface="Times New Roman" panose="02020603050405020304" pitchFamily="18" charset="0"/>
                          <a:cs typeface="Times New Roman" panose="02020603050405020304" pitchFamily="18" charset="0"/>
                        </a:rPr>
                        <a:t> </a:t>
                      </a:r>
                      <a:r>
                        <a:rPr lang="ru-KZ" sz="2000" b="0" dirty="0" err="1">
                          <a:solidFill>
                            <a:srgbClr val="002060"/>
                          </a:solidFill>
                          <a:effectLst/>
                          <a:latin typeface="Times New Roman" panose="02020603050405020304" pitchFamily="18" charset="0"/>
                          <a:cs typeface="Times New Roman" panose="02020603050405020304" pitchFamily="18" charset="0"/>
                        </a:rPr>
                        <a:t>жазылады</a:t>
                      </a:r>
                      <a:r>
                        <a:rPr lang="ru-KZ" sz="2000" b="0" dirty="0">
                          <a:solidFill>
                            <a:srgbClr val="002060"/>
                          </a:solidFill>
                          <a:effectLst/>
                          <a:latin typeface="Times New Roman" panose="02020603050405020304" pitchFamily="18" charset="0"/>
                          <a:cs typeface="Times New Roman" panose="02020603050405020304" pitchFamily="18" charset="0"/>
                        </a:rPr>
                        <a:t>. </a:t>
                      </a:r>
                      <a:r>
                        <a:rPr lang="ru-KZ" sz="2000" b="0" dirty="0" err="1">
                          <a:solidFill>
                            <a:srgbClr val="002060"/>
                          </a:solidFill>
                          <a:effectLst/>
                          <a:latin typeface="Times New Roman" panose="02020603050405020304" pitchFamily="18" charset="0"/>
                          <a:cs typeface="Times New Roman" panose="02020603050405020304" pitchFamily="18" charset="0"/>
                        </a:rPr>
                        <a:t>Бұлар</a:t>
                      </a:r>
                      <a:r>
                        <a:rPr lang="ru-KZ" sz="2000" b="0" dirty="0">
                          <a:solidFill>
                            <a:srgbClr val="002060"/>
                          </a:solidFill>
                          <a:effectLst/>
                          <a:latin typeface="Times New Roman" panose="02020603050405020304" pitchFamily="18" charset="0"/>
                          <a:cs typeface="Times New Roman" panose="02020603050405020304" pitchFamily="18" charset="0"/>
                        </a:rPr>
                        <a:t> </a:t>
                      </a:r>
                      <a:r>
                        <a:rPr lang="ru-KZ" sz="2000" b="0" dirty="0" err="1">
                          <a:solidFill>
                            <a:srgbClr val="002060"/>
                          </a:solidFill>
                          <a:effectLst/>
                          <a:latin typeface="Times New Roman" panose="02020603050405020304" pitchFamily="18" charset="0"/>
                          <a:cs typeface="Times New Roman" panose="02020603050405020304" pitchFamily="18" charset="0"/>
                        </a:rPr>
                        <a:t>бұл+күн</a:t>
                      </a:r>
                      <a:r>
                        <a:rPr lang="ru-KZ" sz="2000" b="0" dirty="0">
                          <a:solidFill>
                            <a:srgbClr val="002060"/>
                          </a:solidFill>
                          <a:effectLst/>
                          <a:latin typeface="Times New Roman" panose="02020603050405020304" pitchFamily="18" charset="0"/>
                          <a:cs typeface="Times New Roman" panose="02020603050405020304" pitchFamily="18" charset="0"/>
                        </a:rPr>
                        <a:t>,  </a:t>
                      </a:r>
                      <a:r>
                        <a:rPr lang="ru-KZ" sz="2000" b="0" dirty="0" err="1">
                          <a:solidFill>
                            <a:srgbClr val="002060"/>
                          </a:solidFill>
                          <a:effectLst/>
                          <a:latin typeface="Times New Roman" panose="02020603050405020304" pitchFamily="18" charset="0"/>
                          <a:cs typeface="Times New Roman" panose="02020603050405020304" pitchFamily="18" charset="0"/>
                        </a:rPr>
                        <a:t>жаздың+күні</a:t>
                      </a:r>
                      <a:r>
                        <a:rPr lang="ru-KZ" sz="2000" b="0" dirty="0">
                          <a:solidFill>
                            <a:srgbClr val="002060"/>
                          </a:solidFill>
                          <a:effectLst/>
                          <a:latin typeface="Times New Roman" panose="02020603050405020304" pitchFamily="18" charset="0"/>
                          <a:cs typeface="Times New Roman" panose="02020603050405020304" pitchFamily="18" charset="0"/>
                        </a:rPr>
                        <a:t>, </a:t>
                      </a:r>
                      <a:r>
                        <a:rPr lang="ru-KZ" sz="2000" b="0" dirty="0" err="1">
                          <a:solidFill>
                            <a:srgbClr val="002060"/>
                          </a:solidFill>
                          <a:effectLst/>
                          <a:latin typeface="Times New Roman" panose="02020603050405020304" pitchFamily="18" charset="0"/>
                          <a:cs typeface="Times New Roman" panose="02020603050405020304" pitchFamily="18" charset="0"/>
                        </a:rPr>
                        <a:t>ендігіден+әрі</a:t>
                      </a:r>
                      <a:r>
                        <a:rPr lang="ru-KZ" sz="2000" b="0" dirty="0">
                          <a:solidFill>
                            <a:srgbClr val="002060"/>
                          </a:solidFill>
                          <a:effectLst/>
                          <a:latin typeface="Times New Roman" panose="02020603050405020304" pitchFamily="18" charset="0"/>
                          <a:cs typeface="Times New Roman" panose="02020603050405020304" pitchFamily="18" charset="0"/>
                        </a:rPr>
                        <a:t> </a:t>
                      </a:r>
                      <a:r>
                        <a:rPr lang="ru-KZ" sz="2000" b="0" dirty="0" err="1">
                          <a:solidFill>
                            <a:srgbClr val="002060"/>
                          </a:solidFill>
                          <a:effectLst/>
                          <a:latin typeface="Times New Roman" panose="02020603050405020304" pitchFamily="18" charset="0"/>
                          <a:cs typeface="Times New Roman" panose="02020603050405020304" pitchFamily="18" charset="0"/>
                        </a:rPr>
                        <a:t>деген</a:t>
                      </a:r>
                      <a:r>
                        <a:rPr lang="ru-KZ" sz="2000" b="0" dirty="0">
                          <a:solidFill>
                            <a:srgbClr val="002060"/>
                          </a:solidFill>
                          <a:effectLst/>
                          <a:latin typeface="Times New Roman" panose="02020603050405020304" pitchFamily="18" charset="0"/>
                          <a:cs typeface="Times New Roman" panose="02020603050405020304" pitchFamily="18" charset="0"/>
                        </a:rPr>
                        <a:t> </a:t>
                      </a:r>
                      <a:r>
                        <a:rPr lang="ru-KZ" sz="2000" b="0" dirty="0" err="1">
                          <a:solidFill>
                            <a:srgbClr val="002060"/>
                          </a:solidFill>
                          <a:effectLst/>
                          <a:latin typeface="Times New Roman" panose="02020603050405020304" pitchFamily="18" charset="0"/>
                          <a:cs typeface="Times New Roman" panose="02020603050405020304" pitchFamily="18" charset="0"/>
                        </a:rPr>
                        <a:t>сөздерден</a:t>
                      </a:r>
                      <a:r>
                        <a:rPr lang="ru-KZ" sz="2000" b="0" dirty="0">
                          <a:solidFill>
                            <a:srgbClr val="002060"/>
                          </a:solidFill>
                          <a:effectLst/>
                          <a:latin typeface="Times New Roman" panose="02020603050405020304" pitchFamily="18" charset="0"/>
                          <a:cs typeface="Times New Roman" panose="02020603050405020304" pitchFamily="18" charset="0"/>
                        </a:rPr>
                        <a:t> </a:t>
                      </a:r>
                      <a:r>
                        <a:rPr lang="ru-KZ" sz="2000" b="0" dirty="0" err="1">
                          <a:solidFill>
                            <a:srgbClr val="002060"/>
                          </a:solidFill>
                          <a:effectLst/>
                          <a:latin typeface="Times New Roman" panose="02020603050405020304" pitchFamily="18" charset="0"/>
                          <a:cs typeface="Times New Roman" panose="02020603050405020304" pitchFamily="18" charset="0"/>
                        </a:rPr>
                        <a:t>біріккен</a:t>
                      </a:r>
                      <a:r>
                        <a:rPr lang="ru-KZ" sz="2000" b="0" dirty="0">
                          <a:solidFill>
                            <a:srgbClr val="002060"/>
                          </a:solidFill>
                          <a:effectLst/>
                          <a:latin typeface="Times New Roman" panose="02020603050405020304" pitchFamily="18" charset="0"/>
                          <a:cs typeface="Times New Roman" panose="02020603050405020304" pitchFamily="18" charset="0"/>
                        </a:rPr>
                        <a:t>. Ал </a:t>
                      </a:r>
                      <a:r>
                        <a:rPr lang="ru-KZ" sz="2000" b="0" dirty="0" err="1">
                          <a:solidFill>
                            <a:srgbClr val="002060"/>
                          </a:solidFill>
                          <a:effectLst/>
                          <a:latin typeface="Times New Roman" panose="02020603050405020304" pitchFamily="18" charset="0"/>
                          <a:cs typeface="Times New Roman" panose="02020603050405020304" pitchFamily="18" charset="0"/>
                        </a:rPr>
                        <a:t>таңертең</a:t>
                      </a:r>
                      <a:r>
                        <a:rPr lang="ru-KZ" sz="2000" b="0" dirty="0">
                          <a:solidFill>
                            <a:srgbClr val="002060"/>
                          </a:solidFill>
                          <a:effectLst/>
                          <a:latin typeface="Times New Roman" panose="02020603050405020304" pitchFamily="18" charset="0"/>
                          <a:cs typeface="Times New Roman" panose="02020603050405020304" pitchFamily="18" charset="0"/>
                        </a:rPr>
                        <a:t>, </a:t>
                      </a:r>
                      <a:r>
                        <a:rPr lang="ru-KZ" sz="2000" b="0" dirty="0" err="1">
                          <a:solidFill>
                            <a:srgbClr val="002060"/>
                          </a:solidFill>
                          <a:effectLst/>
                          <a:latin typeface="Times New Roman" panose="02020603050405020304" pitchFamily="18" charset="0"/>
                          <a:cs typeface="Times New Roman" panose="02020603050405020304" pitchFamily="18" charset="0"/>
                        </a:rPr>
                        <a:t>бірқыдыру</a:t>
                      </a:r>
                      <a:r>
                        <a:rPr lang="ru-KZ" sz="2000" b="0" dirty="0">
                          <a:solidFill>
                            <a:srgbClr val="002060"/>
                          </a:solidFill>
                          <a:effectLst/>
                          <a:latin typeface="Times New Roman" panose="02020603050405020304" pitchFamily="18" charset="0"/>
                          <a:cs typeface="Times New Roman" panose="02020603050405020304" pitchFamily="18" charset="0"/>
                        </a:rPr>
                        <a:t>, </a:t>
                      </a:r>
                      <a:r>
                        <a:rPr lang="ru-KZ" sz="2000" b="0" dirty="0" err="1">
                          <a:solidFill>
                            <a:srgbClr val="002060"/>
                          </a:solidFill>
                          <a:effectLst/>
                          <a:latin typeface="Times New Roman" panose="02020603050405020304" pitchFamily="18" charset="0"/>
                          <a:cs typeface="Times New Roman" panose="02020603050405020304" pitchFamily="18" charset="0"/>
                        </a:rPr>
                        <a:t>әлдекімше</a:t>
                      </a:r>
                      <a:r>
                        <a:rPr lang="kk-KZ" sz="2000" b="0" dirty="0">
                          <a:solidFill>
                            <a:srgbClr val="002060"/>
                          </a:solidFill>
                          <a:effectLst/>
                          <a:latin typeface="Times New Roman" panose="02020603050405020304" pitchFamily="18" charset="0"/>
                          <a:cs typeface="Times New Roman" panose="02020603050405020304" pitchFamily="18" charset="0"/>
                        </a:rPr>
                        <a:t>, т.б</a:t>
                      </a:r>
                      <a:r>
                        <a:rPr lang="ru-KZ" sz="2000" b="0" dirty="0">
                          <a:solidFill>
                            <a:srgbClr val="002060"/>
                          </a:solidFill>
                          <a:effectLst/>
                          <a:latin typeface="Times New Roman" panose="02020603050405020304" pitchFamily="18" charset="0"/>
                          <a:cs typeface="Times New Roman" panose="02020603050405020304" pitchFamily="18" charset="0"/>
                        </a:rPr>
                        <a:t> </a:t>
                      </a:r>
                      <a:r>
                        <a:rPr lang="ru-KZ" sz="2000" b="0" dirty="0" err="1">
                          <a:solidFill>
                            <a:srgbClr val="002060"/>
                          </a:solidFill>
                          <a:effectLst/>
                          <a:latin typeface="Times New Roman" panose="02020603050405020304" pitchFamily="18" charset="0"/>
                          <a:cs typeface="Times New Roman" panose="02020603050405020304" pitchFamily="18" charset="0"/>
                        </a:rPr>
                        <a:t>күрделі</a:t>
                      </a:r>
                      <a:r>
                        <a:rPr lang="ru-KZ" sz="2000" b="0" dirty="0">
                          <a:solidFill>
                            <a:srgbClr val="002060"/>
                          </a:solidFill>
                          <a:effectLst/>
                          <a:latin typeface="Times New Roman" panose="02020603050405020304" pitchFamily="18" charset="0"/>
                          <a:cs typeface="Times New Roman" panose="02020603050405020304" pitchFamily="18" charset="0"/>
                        </a:rPr>
                        <a:t> </a:t>
                      </a:r>
                      <a:r>
                        <a:rPr lang="ru-KZ" sz="2000" b="0" dirty="0" err="1">
                          <a:solidFill>
                            <a:srgbClr val="002060"/>
                          </a:solidFill>
                          <a:effectLst/>
                          <a:latin typeface="Times New Roman" panose="02020603050405020304" pitchFamily="18" charset="0"/>
                          <a:cs typeface="Times New Roman" panose="02020603050405020304" pitchFamily="18" charset="0"/>
                        </a:rPr>
                        <a:t>үстеулердің</a:t>
                      </a:r>
                      <a:r>
                        <a:rPr lang="ru-KZ" sz="2000" b="0" dirty="0">
                          <a:solidFill>
                            <a:srgbClr val="002060"/>
                          </a:solidFill>
                          <a:effectLst/>
                          <a:latin typeface="Times New Roman" panose="02020603050405020304" pitchFamily="18" charset="0"/>
                          <a:cs typeface="Times New Roman" panose="02020603050405020304" pitchFamily="18" charset="0"/>
                        </a:rPr>
                        <a:t> </a:t>
                      </a:r>
                      <a:r>
                        <a:rPr lang="ru-KZ" sz="2000" b="0" dirty="0" err="1">
                          <a:solidFill>
                            <a:srgbClr val="002060"/>
                          </a:solidFill>
                          <a:effectLst/>
                          <a:latin typeface="Times New Roman" panose="02020603050405020304" pitchFamily="18" charset="0"/>
                          <a:cs typeface="Times New Roman" panose="02020603050405020304" pitchFamily="18" charset="0"/>
                        </a:rPr>
                        <a:t>сыңарлары</a:t>
                      </a:r>
                      <a:r>
                        <a:rPr lang="ru-KZ" sz="2000" b="0" dirty="0">
                          <a:solidFill>
                            <a:srgbClr val="002060"/>
                          </a:solidFill>
                          <a:effectLst/>
                          <a:latin typeface="Times New Roman" panose="02020603050405020304" pitchFamily="18" charset="0"/>
                          <a:cs typeface="Times New Roman" panose="02020603050405020304" pitchFamily="18" charset="0"/>
                        </a:rPr>
                        <a:t> </a:t>
                      </a:r>
                      <a:r>
                        <a:rPr lang="ru-KZ" sz="2000" b="0" dirty="0" err="1">
                          <a:solidFill>
                            <a:srgbClr val="002060"/>
                          </a:solidFill>
                          <a:effectLst/>
                          <a:latin typeface="Times New Roman" panose="02020603050405020304" pitchFamily="18" charset="0"/>
                          <a:cs typeface="Times New Roman" panose="02020603050405020304" pitchFamily="18" charset="0"/>
                        </a:rPr>
                        <a:t>түбір</a:t>
                      </a:r>
                      <a:r>
                        <a:rPr lang="ru-KZ" sz="2000" b="0" dirty="0">
                          <a:solidFill>
                            <a:srgbClr val="002060"/>
                          </a:solidFill>
                          <a:effectLst/>
                          <a:latin typeface="Times New Roman" panose="02020603050405020304" pitchFamily="18" charset="0"/>
                          <a:cs typeface="Times New Roman" panose="02020603050405020304" pitchFamily="18" charset="0"/>
                        </a:rPr>
                        <a:t> </a:t>
                      </a:r>
                      <a:r>
                        <a:rPr lang="ru-KZ" sz="2000" b="0" dirty="0" err="1">
                          <a:solidFill>
                            <a:srgbClr val="002060"/>
                          </a:solidFill>
                          <a:effectLst/>
                          <a:latin typeface="Times New Roman" panose="02020603050405020304" pitchFamily="18" charset="0"/>
                          <a:cs typeface="Times New Roman" panose="02020603050405020304" pitchFamily="18" charset="0"/>
                        </a:rPr>
                        <a:t>тұлғасын</a:t>
                      </a:r>
                      <a:r>
                        <a:rPr lang="ru-KZ" sz="2000" b="0" dirty="0">
                          <a:solidFill>
                            <a:srgbClr val="002060"/>
                          </a:solidFill>
                          <a:effectLst/>
                          <a:latin typeface="Times New Roman" panose="02020603050405020304" pitchFamily="18" charset="0"/>
                          <a:cs typeface="Times New Roman" panose="02020603050405020304" pitchFamily="18" charset="0"/>
                        </a:rPr>
                        <a:t> </a:t>
                      </a:r>
                      <a:r>
                        <a:rPr lang="ru-KZ" sz="2000" b="0" dirty="0" err="1">
                          <a:solidFill>
                            <a:srgbClr val="002060"/>
                          </a:solidFill>
                          <a:effectLst/>
                          <a:latin typeface="Times New Roman" panose="02020603050405020304" pitchFamily="18" charset="0"/>
                          <a:cs typeface="Times New Roman" panose="02020603050405020304" pitchFamily="18" charset="0"/>
                        </a:rPr>
                        <a:t>сақтап</a:t>
                      </a:r>
                      <a:r>
                        <a:rPr lang="ru-KZ" sz="2000" b="0" dirty="0">
                          <a:solidFill>
                            <a:srgbClr val="002060"/>
                          </a:solidFill>
                          <a:effectLst/>
                          <a:latin typeface="Times New Roman" panose="02020603050405020304" pitchFamily="18" charset="0"/>
                          <a:cs typeface="Times New Roman" panose="02020603050405020304" pitchFamily="18" charset="0"/>
                        </a:rPr>
                        <a:t> </a:t>
                      </a:r>
                      <a:r>
                        <a:rPr lang="ru-KZ" sz="2000" b="0" dirty="0" err="1">
                          <a:solidFill>
                            <a:srgbClr val="002060"/>
                          </a:solidFill>
                          <a:effectLst/>
                          <a:latin typeface="Times New Roman" panose="02020603050405020304" pitchFamily="18" charset="0"/>
                          <a:cs typeface="Times New Roman" panose="02020603050405020304" pitchFamily="18" charset="0"/>
                        </a:rPr>
                        <a:t>жазылады</a:t>
                      </a:r>
                      <a:r>
                        <a:rPr lang="ru-KZ" sz="2000" b="0" dirty="0">
                          <a:solidFill>
                            <a:srgbClr val="002060"/>
                          </a:solidFill>
                          <a:effectLst/>
                          <a:latin typeface="Times New Roman" panose="02020603050405020304" pitchFamily="18" charset="0"/>
                          <a:cs typeface="Times New Roman" panose="02020603050405020304" pitchFamily="18" charset="0"/>
                        </a:rPr>
                        <a:t>.</a:t>
                      </a:r>
                      <a:endParaRPr lang="ru-KZ" sz="2000" b="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553" marR="53553" marT="0" marB="0">
                    <a:solidFill>
                      <a:schemeClr val="accent1">
                        <a:lumMod val="60000"/>
                        <a:lumOff val="40000"/>
                      </a:schemeClr>
                    </a:solidFill>
                  </a:tcPr>
                </a:tc>
                <a:tc>
                  <a:txBody>
                    <a:bodyPr/>
                    <a:lstStyle/>
                    <a:p>
                      <a:pPr algn="l"/>
                      <a:r>
                        <a:rPr lang="kk-KZ" sz="2000" b="0" dirty="0">
                          <a:solidFill>
                            <a:srgbClr val="002060"/>
                          </a:solidFill>
                          <a:effectLst/>
                          <a:latin typeface="Times New Roman" panose="02020603050405020304" pitchFamily="18" charset="0"/>
                          <a:cs typeface="Times New Roman" panose="02020603050405020304" pitchFamily="18" charset="0"/>
                        </a:rPr>
                        <a:t>Бұндай </a:t>
                      </a:r>
                      <a:r>
                        <a:rPr lang="ru-KZ" sz="2000" b="0" dirty="0" err="1">
                          <a:solidFill>
                            <a:srgbClr val="002060"/>
                          </a:solidFill>
                          <a:effectLst/>
                          <a:latin typeface="Times New Roman" panose="02020603050405020304" pitchFamily="18" charset="0"/>
                          <a:cs typeface="Times New Roman" panose="02020603050405020304" pitchFamily="18" charset="0"/>
                        </a:rPr>
                        <a:t>күрделі</a:t>
                      </a:r>
                      <a:r>
                        <a:rPr lang="ru-KZ" sz="2000" b="0" dirty="0">
                          <a:solidFill>
                            <a:srgbClr val="002060"/>
                          </a:solidFill>
                          <a:effectLst/>
                          <a:latin typeface="Times New Roman" panose="02020603050405020304" pitchFamily="18" charset="0"/>
                          <a:cs typeface="Times New Roman" panose="02020603050405020304" pitchFamily="18" charset="0"/>
                        </a:rPr>
                        <a:t> </a:t>
                      </a:r>
                      <a:r>
                        <a:rPr lang="ru-KZ" sz="2000" b="0" dirty="0" err="1">
                          <a:solidFill>
                            <a:srgbClr val="002060"/>
                          </a:solidFill>
                          <a:effectLst/>
                          <a:latin typeface="Times New Roman" panose="02020603050405020304" pitchFamily="18" charset="0"/>
                          <a:cs typeface="Times New Roman" panose="02020603050405020304" pitchFamily="18" charset="0"/>
                        </a:rPr>
                        <a:t>үстеулер</a:t>
                      </a:r>
                      <a:r>
                        <a:rPr lang="ru-KZ" sz="2000" b="0" dirty="0">
                          <a:solidFill>
                            <a:srgbClr val="002060"/>
                          </a:solidFill>
                          <a:effectLst/>
                          <a:latin typeface="Times New Roman" panose="02020603050405020304" pitchFamily="18" charset="0"/>
                          <a:cs typeface="Times New Roman" panose="02020603050405020304" pitchFamily="18" charset="0"/>
                        </a:rPr>
                        <a:t> дефис </a:t>
                      </a:r>
                      <a:r>
                        <a:rPr lang="ru-KZ" sz="2000" b="0" dirty="0" err="1">
                          <a:solidFill>
                            <a:srgbClr val="002060"/>
                          </a:solidFill>
                          <a:effectLst/>
                          <a:latin typeface="Times New Roman" panose="02020603050405020304" pitchFamily="18" charset="0"/>
                          <a:cs typeface="Times New Roman" panose="02020603050405020304" pitchFamily="18" charset="0"/>
                        </a:rPr>
                        <a:t>арқылы</a:t>
                      </a:r>
                      <a:r>
                        <a:rPr lang="ru-KZ" sz="2000" b="0" dirty="0">
                          <a:solidFill>
                            <a:srgbClr val="002060"/>
                          </a:solidFill>
                          <a:effectLst/>
                          <a:latin typeface="Times New Roman" panose="02020603050405020304" pitchFamily="18" charset="0"/>
                          <a:cs typeface="Times New Roman" panose="02020603050405020304" pitchFamily="18" charset="0"/>
                        </a:rPr>
                        <a:t> </a:t>
                      </a:r>
                      <a:r>
                        <a:rPr lang="ru-KZ" sz="2000" b="0" dirty="0" err="1">
                          <a:solidFill>
                            <a:srgbClr val="002060"/>
                          </a:solidFill>
                          <a:effectLst/>
                          <a:latin typeface="Times New Roman" panose="02020603050405020304" pitchFamily="18" charset="0"/>
                          <a:cs typeface="Times New Roman" panose="02020603050405020304" pitchFamily="18" charset="0"/>
                        </a:rPr>
                        <a:t>жазылады</a:t>
                      </a:r>
                      <a:r>
                        <a:rPr lang="ru-KZ" sz="2000" b="0" dirty="0">
                          <a:solidFill>
                            <a:srgbClr val="002060"/>
                          </a:solidFill>
                          <a:effectLst/>
                          <a:latin typeface="Times New Roman" panose="02020603050405020304" pitchFamily="18" charset="0"/>
                          <a:cs typeface="Times New Roman" panose="02020603050405020304" pitchFamily="18" charset="0"/>
                        </a:rPr>
                        <a:t>. </a:t>
                      </a:r>
                      <a:r>
                        <a:rPr lang="ru-KZ" sz="2000" b="0" dirty="0" err="1">
                          <a:solidFill>
                            <a:srgbClr val="002060"/>
                          </a:solidFill>
                          <a:effectLst/>
                          <a:latin typeface="Times New Roman" panose="02020603050405020304" pitchFamily="18" charset="0"/>
                          <a:cs typeface="Times New Roman" panose="02020603050405020304" pitchFamily="18" charset="0"/>
                        </a:rPr>
                        <a:t>Мысалы</a:t>
                      </a:r>
                      <a:r>
                        <a:rPr lang="ru-KZ" sz="2000" b="0" dirty="0">
                          <a:solidFill>
                            <a:srgbClr val="002060"/>
                          </a:solidFill>
                          <a:effectLst/>
                          <a:latin typeface="Times New Roman" panose="02020603050405020304" pitchFamily="18" charset="0"/>
                          <a:cs typeface="Times New Roman" panose="02020603050405020304" pitchFamily="18" charset="0"/>
                        </a:rPr>
                        <a:t>: тез-тез (</a:t>
                      </a:r>
                      <a:r>
                        <a:rPr lang="ru-KZ" sz="2000" b="0" dirty="0" err="1">
                          <a:solidFill>
                            <a:srgbClr val="002060"/>
                          </a:solidFill>
                          <a:effectLst/>
                          <a:latin typeface="Times New Roman" panose="02020603050405020304" pitchFamily="18" charset="0"/>
                          <a:cs typeface="Times New Roman" panose="02020603050405020304" pitchFamily="18" charset="0"/>
                        </a:rPr>
                        <a:t>киді</a:t>
                      </a:r>
                      <a:r>
                        <a:rPr lang="ru-KZ" sz="2000" b="0" dirty="0">
                          <a:solidFill>
                            <a:srgbClr val="002060"/>
                          </a:solidFill>
                          <a:effectLst/>
                          <a:latin typeface="Times New Roman" panose="02020603050405020304" pitchFamily="18" charset="0"/>
                          <a:cs typeface="Times New Roman" panose="02020603050405020304" pitchFamily="18" charset="0"/>
                        </a:rPr>
                        <a:t>), </a:t>
                      </a:r>
                      <a:r>
                        <a:rPr lang="ru-KZ" sz="2000" b="0" dirty="0" err="1">
                          <a:solidFill>
                            <a:srgbClr val="002060"/>
                          </a:solidFill>
                          <a:effectLst/>
                          <a:latin typeface="Times New Roman" panose="02020603050405020304" pitchFamily="18" charset="0"/>
                          <a:cs typeface="Times New Roman" panose="02020603050405020304" pitchFamily="18" charset="0"/>
                        </a:rPr>
                        <a:t>бірте-бірте</a:t>
                      </a:r>
                      <a:r>
                        <a:rPr lang="ru-KZ" sz="2000" b="0" dirty="0">
                          <a:solidFill>
                            <a:srgbClr val="002060"/>
                          </a:solidFill>
                          <a:effectLst/>
                          <a:latin typeface="Times New Roman" panose="02020603050405020304" pitchFamily="18" charset="0"/>
                          <a:cs typeface="Times New Roman" panose="02020603050405020304" pitchFamily="18" charset="0"/>
                        </a:rPr>
                        <a:t> (</a:t>
                      </a:r>
                      <a:r>
                        <a:rPr lang="ru-KZ" sz="2000" b="0" dirty="0" err="1">
                          <a:solidFill>
                            <a:srgbClr val="002060"/>
                          </a:solidFill>
                          <a:effectLst/>
                          <a:latin typeface="Times New Roman" panose="02020603050405020304" pitchFamily="18" charset="0"/>
                          <a:cs typeface="Times New Roman" panose="02020603050405020304" pitchFamily="18" charset="0"/>
                        </a:rPr>
                        <a:t>жүріп</a:t>
                      </a:r>
                      <a:r>
                        <a:rPr lang="ru-KZ" sz="2000" b="0" dirty="0">
                          <a:solidFill>
                            <a:srgbClr val="002060"/>
                          </a:solidFill>
                          <a:effectLst/>
                          <a:latin typeface="Times New Roman" panose="02020603050405020304" pitchFamily="18" charset="0"/>
                          <a:cs typeface="Times New Roman" panose="02020603050405020304" pitchFamily="18" charset="0"/>
                        </a:rPr>
                        <a:t> </a:t>
                      </a:r>
                      <a:r>
                        <a:rPr lang="ru-KZ" sz="2000" b="0" dirty="0" err="1">
                          <a:solidFill>
                            <a:srgbClr val="002060"/>
                          </a:solidFill>
                          <a:effectLst/>
                          <a:latin typeface="Times New Roman" panose="02020603050405020304" pitchFamily="18" charset="0"/>
                          <a:cs typeface="Times New Roman" panose="02020603050405020304" pitchFamily="18" charset="0"/>
                        </a:rPr>
                        <a:t>кетті</a:t>
                      </a:r>
                      <a:r>
                        <a:rPr lang="ru-KZ" sz="2000" b="0" dirty="0">
                          <a:solidFill>
                            <a:srgbClr val="002060"/>
                          </a:solidFill>
                          <a:effectLst/>
                          <a:latin typeface="Times New Roman" panose="02020603050405020304" pitchFamily="18" charset="0"/>
                          <a:cs typeface="Times New Roman" panose="02020603050405020304" pitchFamily="18" charset="0"/>
                        </a:rPr>
                        <a:t>), </a:t>
                      </a:r>
                      <a:r>
                        <a:rPr lang="ru-KZ" sz="2000" b="0" dirty="0" err="1">
                          <a:solidFill>
                            <a:srgbClr val="002060"/>
                          </a:solidFill>
                          <a:effectLst/>
                          <a:latin typeface="Times New Roman" panose="02020603050405020304" pitchFamily="18" charset="0"/>
                          <a:cs typeface="Times New Roman" panose="02020603050405020304" pitchFamily="18" charset="0"/>
                        </a:rPr>
                        <a:t>жол-жөнекей</a:t>
                      </a:r>
                      <a:r>
                        <a:rPr lang="ru-KZ" sz="2000" b="0" dirty="0">
                          <a:solidFill>
                            <a:srgbClr val="002060"/>
                          </a:solidFill>
                          <a:effectLst/>
                          <a:latin typeface="Times New Roman" panose="02020603050405020304" pitchFamily="18" charset="0"/>
                          <a:cs typeface="Times New Roman" panose="02020603050405020304" pitchFamily="18" charset="0"/>
                        </a:rPr>
                        <a:t> (</a:t>
                      </a:r>
                      <a:r>
                        <a:rPr lang="ru-KZ" sz="2000" b="0" dirty="0" err="1">
                          <a:solidFill>
                            <a:srgbClr val="002060"/>
                          </a:solidFill>
                          <a:effectLst/>
                          <a:latin typeface="Times New Roman" panose="02020603050405020304" pitchFamily="18" charset="0"/>
                          <a:cs typeface="Times New Roman" panose="02020603050405020304" pitchFamily="18" charset="0"/>
                        </a:rPr>
                        <a:t>соқты</a:t>
                      </a:r>
                      <a:r>
                        <a:rPr lang="ru-KZ" sz="2000" b="0" dirty="0">
                          <a:solidFill>
                            <a:srgbClr val="002060"/>
                          </a:solidFill>
                          <a:effectLst/>
                          <a:latin typeface="Times New Roman" panose="02020603050405020304" pitchFamily="18" charset="0"/>
                          <a:cs typeface="Times New Roman" panose="02020603050405020304" pitchFamily="18" charset="0"/>
                        </a:rPr>
                        <a:t>), </a:t>
                      </a:r>
                      <a:r>
                        <a:rPr lang="ru-KZ" sz="2000" b="0" dirty="0" err="1">
                          <a:solidFill>
                            <a:srgbClr val="002060"/>
                          </a:solidFill>
                          <a:effectLst/>
                          <a:latin typeface="Times New Roman" panose="02020603050405020304" pitchFamily="18" charset="0"/>
                          <a:cs typeface="Times New Roman" panose="02020603050405020304" pitchFamily="18" charset="0"/>
                        </a:rPr>
                        <a:t>қолма-қол</a:t>
                      </a:r>
                      <a:r>
                        <a:rPr lang="ru-KZ" sz="2000" b="0" dirty="0">
                          <a:solidFill>
                            <a:srgbClr val="002060"/>
                          </a:solidFill>
                          <a:effectLst/>
                          <a:latin typeface="Times New Roman" panose="02020603050405020304" pitchFamily="18" charset="0"/>
                          <a:cs typeface="Times New Roman" panose="02020603050405020304" pitchFamily="18" charset="0"/>
                        </a:rPr>
                        <a:t> (</a:t>
                      </a:r>
                      <a:r>
                        <a:rPr lang="ru-KZ" sz="2000" b="0" dirty="0" err="1">
                          <a:solidFill>
                            <a:srgbClr val="002060"/>
                          </a:solidFill>
                          <a:effectLst/>
                          <a:latin typeface="Times New Roman" panose="02020603050405020304" pitchFamily="18" charset="0"/>
                          <a:cs typeface="Times New Roman" panose="02020603050405020304" pitchFamily="18" charset="0"/>
                        </a:rPr>
                        <a:t>берді</a:t>
                      </a:r>
                      <a:r>
                        <a:rPr lang="ru-KZ" sz="2000" b="0" dirty="0">
                          <a:solidFill>
                            <a:srgbClr val="002060"/>
                          </a:solidFill>
                          <a:effectLst/>
                          <a:latin typeface="Times New Roman" panose="02020603050405020304" pitchFamily="18" charset="0"/>
                          <a:cs typeface="Times New Roman" panose="02020603050405020304" pitchFamily="18" charset="0"/>
                        </a:rPr>
                        <a:t>), </a:t>
                      </a:r>
                      <a:r>
                        <a:rPr lang="ru-KZ" sz="2000" b="0" dirty="0" err="1">
                          <a:solidFill>
                            <a:srgbClr val="002060"/>
                          </a:solidFill>
                          <a:effectLst/>
                          <a:latin typeface="Times New Roman" panose="02020603050405020304" pitchFamily="18" charset="0"/>
                          <a:cs typeface="Times New Roman" panose="02020603050405020304" pitchFamily="18" charset="0"/>
                        </a:rPr>
                        <a:t>емін-еркін</a:t>
                      </a:r>
                      <a:r>
                        <a:rPr lang="ru-KZ" sz="2000" b="0" dirty="0">
                          <a:solidFill>
                            <a:srgbClr val="002060"/>
                          </a:solidFill>
                          <a:effectLst/>
                          <a:latin typeface="Times New Roman" panose="02020603050405020304" pitchFamily="18" charset="0"/>
                          <a:cs typeface="Times New Roman" panose="02020603050405020304" pitchFamily="18" charset="0"/>
                        </a:rPr>
                        <a:t> (</a:t>
                      </a:r>
                      <a:r>
                        <a:rPr lang="ru-KZ" sz="2000" b="0" dirty="0" err="1">
                          <a:solidFill>
                            <a:srgbClr val="002060"/>
                          </a:solidFill>
                          <a:effectLst/>
                          <a:latin typeface="Times New Roman" panose="02020603050405020304" pitchFamily="18" charset="0"/>
                          <a:cs typeface="Times New Roman" panose="02020603050405020304" pitchFamily="18" charset="0"/>
                        </a:rPr>
                        <a:t>отырды</a:t>
                      </a:r>
                      <a:r>
                        <a:rPr lang="ru-KZ" sz="2000" b="0" dirty="0">
                          <a:solidFill>
                            <a:srgbClr val="002060"/>
                          </a:solidFill>
                          <a:effectLst/>
                          <a:latin typeface="Times New Roman" panose="02020603050405020304" pitchFamily="18" charset="0"/>
                          <a:cs typeface="Times New Roman" panose="02020603050405020304" pitchFamily="18" charset="0"/>
                        </a:rPr>
                        <a:t>), </a:t>
                      </a:r>
                      <a:r>
                        <a:rPr lang="ru-KZ" sz="2000" b="0" dirty="0" err="1">
                          <a:solidFill>
                            <a:srgbClr val="002060"/>
                          </a:solidFill>
                          <a:effectLst/>
                          <a:latin typeface="Times New Roman" panose="02020603050405020304" pitchFamily="18" charset="0"/>
                          <a:cs typeface="Times New Roman" panose="02020603050405020304" pitchFamily="18" charset="0"/>
                        </a:rPr>
                        <a:t>күні-түні</a:t>
                      </a:r>
                      <a:r>
                        <a:rPr lang="ru-KZ" sz="2000" b="0" dirty="0">
                          <a:solidFill>
                            <a:srgbClr val="002060"/>
                          </a:solidFill>
                          <a:effectLst/>
                          <a:latin typeface="Times New Roman" panose="02020603050405020304" pitchFamily="18" charset="0"/>
                          <a:cs typeface="Times New Roman" panose="02020603050405020304" pitchFamily="18" charset="0"/>
                        </a:rPr>
                        <a:t> (</a:t>
                      </a:r>
                      <a:r>
                        <a:rPr lang="ru-KZ" sz="2000" b="0" dirty="0" err="1">
                          <a:solidFill>
                            <a:srgbClr val="002060"/>
                          </a:solidFill>
                          <a:effectLst/>
                          <a:latin typeface="Times New Roman" panose="02020603050405020304" pitchFamily="18" charset="0"/>
                          <a:cs typeface="Times New Roman" panose="02020603050405020304" pitchFamily="18" charset="0"/>
                        </a:rPr>
                        <a:t>істеді</a:t>
                      </a:r>
                      <a:r>
                        <a:rPr lang="ru-KZ" sz="2000" b="0" dirty="0">
                          <a:solidFill>
                            <a:srgbClr val="002060"/>
                          </a:solidFill>
                          <a:effectLst/>
                          <a:latin typeface="Times New Roman" panose="02020603050405020304" pitchFamily="18" charset="0"/>
                          <a:cs typeface="Times New Roman" panose="02020603050405020304" pitchFamily="18" charset="0"/>
                        </a:rPr>
                        <a:t>) </a:t>
                      </a:r>
                      <a:r>
                        <a:rPr lang="ru-KZ" sz="2000" b="0" dirty="0" err="1">
                          <a:solidFill>
                            <a:srgbClr val="002060"/>
                          </a:solidFill>
                          <a:effectLst/>
                          <a:latin typeface="Times New Roman" panose="02020603050405020304" pitchFamily="18" charset="0"/>
                          <a:cs typeface="Times New Roman" panose="02020603050405020304" pitchFamily="18" charset="0"/>
                        </a:rPr>
                        <a:t>т.б</a:t>
                      </a:r>
                      <a:r>
                        <a:rPr lang="ru-KZ" sz="2000" b="0" dirty="0">
                          <a:solidFill>
                            <a:srgbClr val="002060"/>
                          </a:solidFill>
                          <a:effectLst/>
                          <a:latin typeface="Times New Roman" panose="02020603050405020304" pitchFamily="18" charset="0"/>
                          <a:cs typeface="Times New Roman" panose="02020603050405020304" pitchFamily="18" charset="0"/>
                        </a:rPr>
                        <a:t>.</a:t>
                      </a:r>
                    </a:p>
                  </a:txBody>
                  <a:tcPr marL="53553" marR="53553" marT="0" marB="0">
                    <a:solidFill>
                      <a:schemeClr val="accent1">
                        <a:lumMod val="60000"/>
                        <a:lumOff val="40000"/>
                      </a:schemeClr>
                    </a:solidFill>
                  </a:tcPr>
                </a:tc>
                <a:tc>
                  <a:txBody>
                    <a:bodyPr/>
                    <a:lstStyle/>
                    <a:p>
                      <a:r>
                        <a:rPr lang="kk-KZ" sz="2000" b="0" dirty="0">
                          <a:solidFill>
                            <a:srgbClr val="002060"/>
                          </a:solidFill>
                          <a:effectLst/>
                          <a:latin typeface="Times New Roman" panose="02020603050405020304" pitchFamily="18" charset="0"/>
                          <a:cs typeface="Times New Roman" panose="02020603050405020304" pitchFamily="18" charset="0"/>
                        </a:rPr>
                        <a:t>Бұндай </a:t>
                      </a:r>
                      <a:r>
                        <a:rPr lang="ru-KZ" sz="2000" b="0" dirty="0" err="1">
                          <a:solidFill>
                            <a:srgbClr val="002060"/>
                          </a:solidFill>
                          <a:effectLst/>
                          <a:latin typeface="Times New Roman" panose="02020603050405020304" pitchFamily="18" charset="0"/>
                          <a:cs typeface="Times New Roman" panose="02020603050405020304" pitchFamily="18" charset="0"/>
                        </a:rPr>
                        <a:t>күрделі</a:t>
                      </a:r>
                      <a:r>
                        <a:rPr lang="ru-KZ" sz="2000" b="0" dirty="0">
                          <a:solidFill>
                            <a:srgbClr val="002060"/>
                          </a:solidFill>
                          <a:effectLst/>
                          <a:latin typeface="Times New Roman" panose="02020603050405020304" pitchFamily="18" charset="0"/>
                          <a:cs typeface="Times New Roman" panose="02020603050405020304" pitchFamily="18" charset="0"/>
                        </a:rPr>
                        <a:t> </a:t>
                      </a:r>
                      <a:r>
                        <a:rPr lang="ru-KZ" sz="2000" b="0" dirty="0" err="1">
                          <a:solidFill>
                            <a:srgbClr val="002060"/>
                          </a:solidFill>
                          <a:effectLst/>
                          <a:latin typeface="Times New Roman" panose="02020603050405020304" pitchFamily="18" charset="0"/>
                          <a:cs typeface="Times New Roman" panose="02020603050405020304" pitchFamily="18" charset="0"/>
                        </a:rPr>
                        <a:t>үстеулердің</a:t>
                      </a:r>
                      <a:r>
                        <a:rPr lang="ru-KZ" sz="2000" b="0" dirty="0">
                          <a:solidFill>
                            <a:srgbClr val="002060"/>
                          </a:solidFill>
                          <a:effectLst/>
                          <a:latin typeface="Times New Roman" panose="02020603050405020304" pitchFamily="18" charset="0"/>
                          <a:cs typeface="Times New Roman" panose="02020603050405020304" pitchFamily="18" charset="0"/>
                        </a:rPr>
                        <a:t> </a:t>
                      </a:r>
                      <a:r>
                        <a:rPr lang="ru-KZ" sz="2000" b="0" dirty="0" err="1">
                          <a:solidFill>
                            <a:srgbClr val="002060"/>
                          </a:solidFill>
                          <a:effectLst/>
                          <a:latin typeface="Times New Roman" panose="02020603050405020304" pitchFamily="18" charset="0"/>
                          <a:cs typeface="Times New Roman" panose="02020603050405020304" pitchFamily="18" charset="0"/>
                        </a:rPr>
                        <a:t>әрбір</a:t>
                      </a:r>
                      <a:r>
                        <a:rPr lang="ru-KZ" sz="2000" b="0" dirty="0">
                          <a:solidFill>
                            <a:srgbClr val="002060"/>
                          </a:solidFill>
                          <a:effectLst/>
                          <a:latin typeface="Times New Roman" panose="02020603050405020304" pitchFamily="18" charset="0"/>
                          <a:cs typeface="Times New Roman" panose="02020603050405020304" pitchFamily="18" charset="0"/>
                        </a:rPr>
                        <a:t> </a:t>
                      </a:r>
                      <a:r>
                        <a:rPr lang="ru-KZ" sz="2000" b="0" dirty="0" err="1">
                          <a:solidFill>
                            <a:srgbClr val="002060"/>
                          </a:solidFill>
                          <a:effectLst/>
                          <a:latin typeface="Times New Roman" panose="02020603050405020304" pitchFamily="18" charset="0"/>
                          <a:cs typeface="Times New Roman" panose="02020603050405020304" pitchFamily="18" charset="0"/>
                        </a:rPr>
                        <a:t>сыңары</a:t>
                      </a:r>
                      <a:r>
                        <a:rPr lang="ru-KZ" sz="2000" b="0" dirty="0">
                          <a:solidFill>
                            <a:srgbClr val="002060"/>
                          </a:solidFill>
                          <a:effectLst/>
                          <a:latin typeface="Times New Roman" panose="02020603050405020304" pitchFamily="18" charset="0"/>
                          <a:cs typeface="Times New Roman" panose="02020603050405020304" pitchFamily="18" charset="0"/>
                        </a:rPr>
                        <a:t> </a:t>
                      </a:r>
                      <a:r>
                        <a:rPr lang="ru-KZ" sz="2000" b="0" dirty="0" err="1">
                          <a:solidFill>
                            <a:srgbClr val="002060"/>
                          </a:solidFill>
                          <a:effectLst/>
                          <a:latin typeface="Times New Roman" panose="02020603050405020304" pitchFamily="18" charset="0"/>
                          <a:cs typeface="Times New Roman" panose="02020603050405020304" pitchFamily="18" charset="0"/>
                        </a:rPr>
                        <a:t>бөлек</a:t>
                      </a:r>
                      <a:r>
                        <a:rPr lang="ru-KZ" sz="2000" b="0" dirty="0">
                          <a:solidFill>
                            <a:srgbClr val="002060"/>
                          </a:solidFill>
                          <a:effectLst/>
                          <a:latin typeface="Times New Roman" panose="02020603050405020304" pitchFamily="18" charset="0"/>
                          <a:cs typeface="Times New Roman" panose="02020603050405020304" pitchFamily="18" charset="0"/>
                        </a:rPr>
                        <a:t> </a:t>
                      </a:r>
                      <a:r>
                        <a:rPr lang="ru-KZ" sz="2000" b="0" dirty="0" err="1">
                          <a:solidFill>
                            <a:srgbClr val="002060"/>
                          </a:solidFill>
                          <a:effectLst/>
                          <a:latin typeface="Times New Roman" panose="02020603050405020304" pitchFamily="18" charset="0"/>
                          <a:cs typeface="Times New Roman" panose="02020603050405020304" pitchFamily="18" charset="0"/>
                        </a:rPr>
                        <a:t>жазылады</a:t>
                      </a:r>
                      <a:r>
                        <a:rPr lang="ru-KZ" sz="2000" b="0" dirty="0">
                          <a:solidFill>
                            <a:srgbClr val="002060"/>
                          </a:solidFill>
                          <a:effectLst/>
                          <a:latin typeface="Times New Roman" panose="02020603050405020304" pitchFamily="18" charset="0"/>
                          <a:cs typeface="Times New Roman" panose="02020603050405020304" pitchFamily="18" charset="0"/>
                        </a:rPr>
                        <a:t>. </a:t>
                      </a:r>
                      <a:r>
                        <a:rPr lang="ru-KZ" sz="2000" b="0" dirty="0" err="1">
                          <a:solidFill>
                            <a:srgbClr val="002060"/>
                          </a:solidFill>
                          <a:effectLst/>
                          <a:latin typeface="Times New Roman" panose="02020603050405020304" pitchFamily="18" charset="0"/>
                          <a:cs typeface="Times New Roman" panose="02020603050405020304" pitchFamily="18" charset="0"/>
                        </a:rPr>
                        <a:t>Мысалы</a:t>
                      </a:r>
                      <a:r>
                        <a:rPr lang="ru-KZ" sz="2000" b="0" dirty="0">
                          <a:solidFill>
                            <a:srgbClr val="002060"/>
                          </a:solidFill>
                          <a:effectLst/>
                          <a:latin typeface="Times New Roman" panose="02020603050405020304" pitchFamily="18" charset="0"/>
                          <a:cs typeface="Times New Roman" panose="02020603050405020304" pitchFamily="18" charset="0"/>
                        </a:rPr>
                        <a:t>: </a:t>
                      </a:r>
                      <a:r>
                        <a:rPr lang="ru-KZ" sz="2000" b="0" dirty="0" err="1">
                          <a:solidFill>
                            <a:srgbClr val="002060"/>
                          </a:solidFill>
                          <a:effectLst/>
                          <a:latin typeface="Times New Roman" panose="02020603050405020304" pitchFamily="18" charset="0"/>
                          <a:cs typeface="Times New Roman" panose="02020603050405020304" pitchFamily="18" charset="0"/>
                        </a:rPr>
                        <a:t>таң</a:t>
                      </a:r>
                      <a:r>
                        <a:rPr lang="ru-KZ" sz="2000" b="0" dirty="0">
                          <a:solidFill>
                            <a:srgbClr val="002060"/>
                          </a:solidFill>
                          <a:effectLst/>
                          <a:latin typeface="Times New Roman" panose="02020603050405020304" pitchFamily="18" charset="0"/>
                          <a:cs typeface="Times New Roman" panose="02020603050405020304" pitchFamily="18" charset="0"/>
                        </a:rPr>
                        <a:t> </a:t>
                      </a:r>
                      <a:r>
                        <a:rPr lang="ru-KZ" sz="2000" b="0" dirty="0" err="1">
                          <a:solidFill>
                            <a:srgbClr val="002060"/>
                          </a:solidFill>
                          <a:effectLst/>
                          <a:latin typeface="Times New Roman" panose="02020603050405020304" pitchFamily="18" charset="0"/>
                          <a:cs typeface="Times New Roman" panose="02020603050405020304" pitchFamily="18" charset="0"/>
                        </a:rPr>
                        <a:t>сәріде</a:t>
                      </a:r>
                      <a:r>
                        <a:rPr lang="ru-KZ" sz="2000" b="0" dirty="0">
                          <a:solidFill>
                            <a:srgbClr val="002060"/>
                          </a:solidFill>
                          <a:effectLst/>
                          <a:latin typeface="Times New Roman" panose="02020603050405020304" pitchFamily="18" charset="0"/>
                          <a:cs typeface="Times New Roman" panose="02020603050405020304" pitchFamily="18" charset="0"/>
                        </a:rPr>
                        <a:t> (</a:t>
                      </a:r>
                      <a:r>
                        <a:rPr lang="ru-KZ" sz="2000" b="0" dirty="0" err="1">
                          <a:solidFill>
                            <a:srgbClr val="002060"/>
                          </a:solidFill>
                          <a:effectLst/>
                          <a:latin typeface="Times New Roman" panose="02020603050405020304" pitchFamily="18" charset="0"/>
                          <a:cs typeface="Times New Roman" panose="02020603050405020304" pitchFamily="18" charset="0"/>
                        </a:rPr>
                        <a:t>тұрды</a:t>
                      </a:r>
                      <a:r>
                        <a:rPr lang="ru-KZ" sz="2000" b="0" dirty="0">
                          <a:solidFill>
                            <a:srgbClr val="002060"/>
                          </a:solidFill>
                          <a:effectLst/>
                          <a:latin typeface="Times New Roman" panose="02020603050405020304" pitchFamily="18" charset="0"/>
                          <a:cs typeface="Times New Roman" panose="02020603050405020304" pitchFamily="18" charset="0"/>
                        </a:rPr>
                        <a:t>), </a:t>
                      </a:r>
                      <a:r>
                        <a:rPr lang="ru-KZ" sz="2000" b="0" dirty="0" err="1">
                          <a:solidFill>
                            <a:srgbClr val="002060"/>
                          </a:solidFill>
                          <a:effectLst/>
                          <a:latin typeface="Times New Roman" panose="02020603050405020304" pitchFamily="18" charset="0"/>
                          <a:cs typeface="Times New Roman" panose="02020603050405020304" pitchFamily="18" charset="0"/>
                        </a:rPr>
                        <a:t>күні</a:t>
                      </a:r>
                      <a:r>
                        <a:rPr lang="ru-KZ" sz="2000" b="0" dirty="0">
                          <a:solidFill>
                            <a:srgbClr val="002060"/>
                          </a:solidFill>
                          <a:effectLst/>
                          <a:latin typeface="Times New Roman" panose="02020603050405020304" pitchFamily="18" charset="0"/>
                          <a:cs typeface="Times New Roman" panose="02020603050405020304" pitchFamily="18" charset="0"/>
                        </a:rPr>
                        <a:t> </a:t>
                      </a:r>
                      <a:r>
                        <a:rPr lang="ru-KZ" sz="2000" b="0" dirty="0" err="1">
                          <a:solidFill>
                            <a:srgbClr val="002060"/>
                          </a:solidFill>
                          <a:effectLst/>
                          <a:latin typeface="Times New Roman" panose="02020603050405020304" pitchFamily="18" charset="0"/>
                          <a:cs typeface="Times New Roman" panose="02020603050405020304" pitchFamily="18" charset="0"/>
                        </a:rPr>
                        <a:t>бойы</a:t>
                      </a:r>
                      <a:r>
                        <a:rPr lang="ru-KZ" sz="2000" b="0" dirty="0">
                          <a:solidFill>
                            <a:srgbClr val="002060"/>
                          </a:solidFill>
                          <a:effectLst/>
                          <a:latin typeface="Times New Roman" panose="02020603050405020304" pitchFamily="18" charset="0"/>
                          <a:cs typeface="Times New Roman" panose="02020603050405020304" pitchFamily="18" charset="0"/>
                        </a:rPr>
                        <a:t> (</a:t>
                      </a:r>
                      <a:r>
                        <a:rPr lang="ru-KZ" sz="2000" b="0" dirty="0" err="1">
                          <a:solidFill>
                            <a:srgbClr val="002060"/>
                          </a:solidFill>
                          <a:effectLst/>
                          <a:latin typeface="Times New Roman" panose="02020603050405020304" pitchFamily="18" charset="0"/>
                          <a:cs typeface="Times New Roman" panose="02020603050405020304" pitchFamily="18" charset="0"/>
                        </a:rPr>
                        <a:t>дайындалды</a:t>
                      </a:r>
                      <a:r>
                        <a:rPr lang="ru-KZ" sz="2000" b="0" dirty="0">
                          <a:solidFill>
                            <a:srgbClr val="002060"/>
                          </a:solidFill>
                          <a:effectLst/>
                          <a:latin typeface="Times New Roman" panose="02020603050405020304" pitchFamily="18" charset="0"/>
                          <a:cs typeface="Times New Roman" panose="02020603050405020304" pitchFamily="18" charset="0"/>
                        </a:rPr>
                        <a:t>), </a:t>
                      </a:r>
                      <a:r>
                        <a:rPr lang="ru-KZ" sz="2000" b="0" dirty="0" err="1">
                          <a:solidFill>
                            <a:srgbClr val="002060"/>
                          </a:solidFill>
                          <a:effectLst/>
                          <a:latin typeface="Times New Roman" panose="02020603050405020304" pitchFamily="18" charset="0"/>
                          <a:cs typeface="Times New Roman" panose="02020603050405020304" pitchFamily="18" charset="0"/>
                        </a:rPr>
                        <a:t>қаннен</a:t>
                      </a:r>
                      <a:r>
                        <a:rPr lang="ru-KZ" sz="2000" b="0" dirty="0">
                          <a:solidFill>
                            <a:srgbClr val="002060"/>
                          </a:solidFill>
                          <a:effectLst/>
                          <a:latin typeface="Times New Roman" panose="02020603050405020304" pitchFamily="18" charset="0"/>
                          <a:cs typeface="Times New Roman" panose="02020603050405020304" pitchFamily="18" charset="0"/>
                        </a:rPr>
                        <a:t> </a:t>
                      </a:r>
                      <a:r>
                        <a:rPr lang="ru-KZ" sz="2000" b="0" dirty="0" err="1">
                          <a:solidFill>
                            <a:srgbClr val="002060"/>
                          </a:solidFill>
                          <a:effectLst/>
                          <a:latin typeface="Times New Roman" panose="02020603050405020304" pitchFamily="18" charset="0"/>
                          <a:cs typeface="Times New Roman" panose="02020603050405020304" pitchFamily="18" charset="0"/>
                        </a:rPr>
                        <a:t>қаперсіз</a:t>
                      </a:r>
                      <a:r>
                        <a:rPr lang="ru-KZ" sz="2000" b="0" dirty="0">
                          <a:solidFill>
                            <a:srgbClr val="002060"/>
                          </a:solidFill>
                          <a:effectLst/>
                          <a:latin typeface="Times New Roman" panose="02020603050405020304" pitchFamily="18" charset="0"/>
                          <a:cs typeface="Times New Roman" panose="02020603050405020304" pitchFamily="18" charset="0"/>
                        </a:rPr>
                        <a:t> (</a:t>
                      </a:r>
                      <a:r>
                        <a:rPr lang="ru-KZ" sz="2000" b="0" dirty="0" err="1">
                          <a:solidFill>
                            <a:srgbClr val="002060"/>
                          </a:solidFill>
                          <a:effectLst/>
                          <a:latin typeface="Times New Roman" panose="02020603050405020304" pitchFamily="18" charset="0"/>
                          <a:cs typeface="Times New Roman" panose="02020603050405020304" pitchFamily="18" charset="0"/>
                        </a:rPr>
                        <a:t>отыр</a:t>
                      </a:r>
                      <a:r>
                        <a:rPr lang="ru-KZ" sz="2000" b="0" dirty="0">
                          <a:solidFill>
                            <a:srgbClr val="002060"/>
                          </a:solidFill>
                          <a:effectLst/>
                          <a:latin typeface="Times New Roman" panose="02020603050405020304" pitchFamily="18" charset="0"/>
                          <a:cs typeface="Times New Roman" panose="02020603050405020304" pitchFamily="18" charset="0"/>
                        </a:rPr>
                        <a:t>), ала </a:t>
                      </a:r>
                      <a:r>
                        <a:rPr lang="ru-KZ" sz="2000" b="0" dirty="0" err="1">
                          <a:solidFill>
                            <a:srgbClr val="002060"/>
                          </a:solidFill>
                          <a:effectLst/>
                          <a:latin typeface="Times New Roman" panose="02020603050405020304" pitchFamily="18" charset="0"/>
                          <a:cs typeface="Times New Roman" panose="02020603050405020304" pitchFamily="18" charset="0"/>
                        </a:rPr>
                        <a:t>жаздай</a:t>
                      </a:r>
                      <a:r>
                        <a:rPr lang="ru-KZ" sz="2000" b="0" dirty="0">
                          <a:solidFill>
                            <a:srgbClr val="002060"/>
                          </a:solidFill>
                          <a:effectLst/>
                          <a:latin typeface="Times New Roman" panose="02020603050405020304" pitchFamily="18" charset="0"/>
                          <a:cs typeface="Times New Roman" panose="02020603050405020304" pitchFamily="18" charset="0"/>
                        </a:rPr>
                        <a:t> (</a:t>
                      </a:r>
                      <a:r>
                        <a:rPr lang="ru-KZ" sz="2000" b="0" dirty="0" err="1">
                          <a:solidFill>
                            <a:srgbClr val="002060"/>
                          </a:solidFill>
                          <a:effectLst/>
                          <a:latin typeface="Times New Roman" panose="02020603050405020304" pitchFamily="18" charset="0"/>
                          <a:cs typeface="Times New Roman" panose="02020603050405020304" pitchFamily="18" charset="0"/>
                        </a:rPr>
                        <a:t>ән</a:t>
                      </a:r>
                      <a:r>
                        <a:rPr lang="ru-KZ" sz="2000" b="0" dirty="0">
                          <a:solidFill>
                            <a:srgbClr val="002060"/>
                          </a:solidFill>
                          <a:effectLst/>
                          <a:latin typeface="Times New Roman" panose="02020603050405020304" pitchFamily="18" charset="0"/>
                          <a:cs typeface="Times New Roman" panose="02020603050405020304" pitchFamily="18" charset="0"/>
                        </a:rPr>
                        <a:t> </a:t>
                      </a:r>
                      <a:r>
                        <a:rPr lang="ru-KZ" sz="2000" b="0" dirty="0" err="1">
                          <a:solidFill>
                            <a:srgbClr val="002060"/>
                          </a:solidFill>
                          <a:effectLst/>
                          <a:latin typeface="Times New Roman" panose="02020603050405020304" pitchFamily="18" charset="0"/>
                          <a:cs typeface="Times New Roman" panose="02020603050405020304" pitchFamily="18" charset="0"/>
                        </a:rPr>
                        <a:t>салып</a:t>
                      </a:r>
                      <a:r>
                        <a:rPr lang="ru-KZ" sz="2000" b="0" dirty="0">
                          <a:solidFill>
                            <a:srgbClr val="002060"/>
                          </a:solidFill>
                          <a:effectLst/>
                          <a:latin typeface="Times New Roman" panose="02020603050405020304" pitchFamily="18" charset="0"/>
                          <a:cs typeface="Times New Roman" panose="02020603050405020304" pitchFamily="18" charset="0"/>
                        </a:rPr>
                        <a:t>) </a:t>
                      </a:r>
                      <a:r>
                        <a:rPr lang="ru-KZ" sz="2000" b="0" dirty="0" err="1">
                          <a:solidFill>
                            <a:srgbClr val="002060"/>
                          </a:solidFill>
                          <a:effectLst/>
                          <a:latin typeface="Times New Roman" panose="02020603050405020304" pitchFamily="18" charset="0"/>
                          <a:cs typeface="Times New Roman" panose="02020603050405020304" pitchFamily="18" charset="0"/>
                        </a:rPr>
                        <a:t>т.б</a:t>
                      </a:r>
                      <a:r>
                        <a:rPr lang="ru-KZ" sz="2000" b="0" dirty="0">
                          <a:solidFill>
                            <a:srgbClr val="002060"/>
                          </a:solidFill>
                          <a:effectLst/>
                          <a:latin typeface="Times New Roman" panose="02020603050405020304" pitchFamily="18" charset="0"/>
                          <a:cs typeface="Times New Roman" panose="02020603050405020304" pitchFamily="18" charset="0"/>
                        </a:rPr>
                        <a:t>.</a:t>
                      </a:r>
                    </a:p>
                    <a:p>
                      <a:r>
                        <a:rPr lang="ru-KZ" sz="2000" b="0" dirty="0">
                          <a:solidFill>
                            <a:srgbClr val="002060"/>
                          </a:solidFill>
                          <a:effectLst/>
                          <a:latin typeface="Times New Roman" panose="02020603050405020304" pitchFamily="18" charset="0"/>
                          <a:cs typeface="Times New Roman" panose="02020603050405020304" pitchFamily="18" charset="0"/>
                        </a:rPr>
                        <a:t> </a:t>
                      </a:r>
                      <a:endParaRPr lang="ru-KZ" sz="2000" b="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3553" marR="53553" marT="0" marB="0">
                    <a:solidFill>
                      <a:schemeClr val="accent1">
                        <a:lumMod val="60000"/>
                        <a:lumOff val="40000"/>
                      </a:schemeClr>
                    </a:solidFill>
                  </a:tcPr>
                </a:tc>
                <a:extLst>
                  <a:ext uri="{0D108BD9-81ED-4DB2-BD59-A6C34878D82A}">
                    <a16:rowId xmlns:a16="http://schemas.microsoft.com/office/drawing/2014/main" val="3048727414"/>
                  </a:ext>
                </a:extLst>
              </a:tr>
            </a:tbl>
          </a:graphicData>
        </a:graphic>
      </p:graphicFrame>
    </p:spTree>
    <p:extLst>
      <p:ext uri="{BB962C8B-B14F-4D97-AF65-F5344CB8AC3E}">
        <p14:creationId xmlns:p14="http://schemas.microsoft.com/office/powerpoint/2010/main" val="2978249258"/>
      </p:ext>
    </p:extLst>
  </p:cSld>
  <p:clrMapOvr>
    <a:masterClrMapping/>
  </p:clrMapOvr>
  <mc:AlternateContent xmlns:mc="http://schemas.openxmlformats.org/markup-compatibility/2006" xmlns:p14="http://schemas.microsoft.com/office/powerpoint/2010/main">
    <mc:Choice Requires="p14">
      <p:transition spd="slow" p14:dur="2000" advTm="21045"/>
    </mc:Choice>
    <mc:Fallback xmlns="">
      <p:transition spd="slow" advTm="21045"/>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5516" y="1196752"/>
            <a:ext cx="8712968" cy="5400600"/>
          </a:xfrm>
        </p:spPr>
        <p:txBody>
          <a:bodyPr>
            <a:noAutofit/>
          </a:bodyPr>
          <a:lstStyle/>
          <a:p>
            <a:pPr algn="just"/>
            <a:r>
              <a:rPr lang="ru-RU" sz="2200" b="0" i="0" dirty="0">
                <a:solidFill>
                  <a:srgbClr val="002060"/>
                </a:solidFill>
                <a:effectLst/>
                <a:latin typeface="Times New Roman" panose="02020603050405020304" pitchFamily="18" charset="0"/>
                <a:cs typeface="Times New Roman" panose="02020603050405020304" pitchFamily="18" charset="0"/>
              </a:rPr>
              <a:t>        </a:t>
            </a:r>
            <a:r>
              <a:rPr lang="ru-KZ" sz="2400" b="1" dirty="0">
                <a:solidFill>
                  <a:srgbClr val="002060"/>
                </a:solidFill>
                <a:effectLst/>
                <a:latin typeface="Times New Roman" panose="02020603050405020304" pitchFamily="18" charset="0"/>
                <a:ea typeface="Times New Roman" panose="02020603050405020304" pitchFamily="18" charset="0"/>
              </a:rPr>
              <a:t>Буккроссинг (</a:t>
            </a:r>
            <a:r>
              <a:rPr lang="ru-KZ" sz="2400" b="1" dirty="0" err="1">
                <a:solidFill>
                  <a:srgbClr val="002060"/>
                </a:solidFill>
                <a:effectLst/>
                <a:latin typeface="Times New Roman" panose="02020603050405020304" pitchFamily="18" charset="0"/>
                <a:ea typeface="Times New Roman" panose="02020603050405020304" pitchFamily="18" charset="0"/>
              </a:rPr>
              <a:t>ағылшын</a:t>
            </a:r>
            <a:r>
              <a:rPr lang="ru-KZ" sz="2400" b="1" dirty="0">
                <a:solidFill>
                  <a:srgbClr val="002060"/>
                </a:solidFill>
                <a:effectLst/>
                <a:latin typeface="Times New Roman" panose="02020603050405020304" pitchFamily="18" charset="0"/>
                <a:ea typeface="Times New Roman" panose="02020603050405020304" pitchFamily="18" charset="0"/>
              </a:rPr>
              <a:t> </a:t>
            </a:r>
            <a:r>
              <a:rPr lang="ru-KZ" sz="2400" b="1" dirty="0" err="1">
                <a:solidFill>
                  <a:srgbClr val="002060"/>
                </a:solidFill>
                <a:effectLst/>
                <a:latin typeface="Times New Roman" panose="02020603050405020304" pitchFamily="18" charset="0"/>
                <a:ea typeface="Times New Roman" panose="02020603050405020304" pitchFamily="18" charset="0"/>
              </a:rPr>
              <a:t>тілінде</a:t>
            </a:r>
            <a:r>
              <a:rPr lang="ru-KZ" sz="2400" b="1" dirty="0">
                <a:solidFill>
                  <a:srgbClr val="002060"/>
                </a:solidFill>
                <a:effectLst/>
                <a:latin typeface="Times New Roman" panose="02020603050405020304" pitchFamily="18" charset="0"/>
                <a:ea typeface="Times New Roman" panose="02020603050405020304" pitchFamily="18" charset="0"/>
              </a:rPr>
              <a:t> «</a:t>
            </a:r>
            <a:r>
              <a:rPr lang="ru-KZ" sz="2400" b="1" dirty="0" err="1">
                <a:solidFill>
                  <a:srgbClr val="002060"/>
                </a:solidFill>
                <a:effectLst/>
                <a:latin typeface="Times New Roman" panose="02020603050405020304" pitchFamily="18" charset="0"/>
                <a:ea typeface="Times New Roman" panose="02020603050405020304" pitchFamily="18" charset="0"/>
              </a:rPr>
              <a:t>кітаптың</a:t>
            </a:r>
            <a:r>
              <a:rPr lang="ru-KZ" sz="2400" b="1" dirty="0">
                <a:solidFill>
                  <a:srgbClr val="002060"/>
                </a:solidFill>
                <a:effectLst/>
                <a:latin typeface="Times New Roman" panose="02020603050405020304" pitchFamily="18" charset="0"/>
                <a:ea typeface="Times New Roman" panose="02020603050405020304" pitchFamily="18" charset="0"/>
              </a:rPr>
              <a:t> </a:t>
            </a:r>
            <a:r>
              <a:rPr lang="ru-KZ" sz="2400" b="1" dirty="0" err="1">
                <a:solidFill>
                  <a:srgbClr val="002060"/>
                </a:solidFill>
                <a:effectLst/>
                <a:latin typeface="Times New Roman" panose="02020603050405020304" pitchFamily="18" charset="0"/>
                <a:ea typeface="Times New Roman" panose="02020603050405020304" pitchFamily="18" charset="0"/>
              </a:rPr>
              <a:t>айналыста</a:t>
            </a:r>
            <a:r>
              <a:rPr lang="ru-KZ" sz="2400" b="1" dirty="0">
                <a:solidFill>
                  <a:srgbClr val="002060"/>
                </a:solidFill>
                <a:effectLst/>
                <a:latin typeface="Times New Roman" panose="02020603050405020304" pitchFamily="18" charset="0"/>
                <a:ea typeface="Times New Roman" panose="02020603050405020304" pitchFamily="18" charset="0"/>
              </a:rPr>
              <a:t> </a:t>
            </a:r>
            <a:r>
              <a:rPr lang="ru-KZ" sz="2400" b="1" dirty="0" err="1">
                <a:solidFill>
                  <a:srgbClr val="002060"/>
                </a:solidFill>
                <a:effectLst/>
                <a:latin typeface="Times New Roman" panose="02020603050405020304" pitchFamily="18" charset="0"/>
                <a:ea typeface="Times New Roman" panose="02020603050405020304" pitchFamily="18" charset="0"/>
              </a:rPr>
              <a:t>жүруі</a:t>
            </a:r>
            <a:r>
              <a:rPr lang="ru-KZ" sz="2400" b="1" dirty="0">
                <a:solidFill>
                  <a:srgbClr val="002060"/>
                </a:solidFill>
                <a:effectLst/>
                <a:latin typeface="Times New Roman" panose="02020603050405020304" pitchFamily="18" charset="0"/>
                <a:ea typeface="Times New Roman" panose="02020603050405020304" pitchFamily="18" charset="0"/>
              </a:rPr>
              <a:t>) – «</a:t>
            </a:r>
            <a:r>
              <a:rPr lang="ru-KZ" sz="2400" b="1" dirty="0" err="1">
                <a:solidFill>
                  <a:srgbClr val="002060"/>
                </a:solidFill>
                <a:effectLst/>
                <a:latin typeface="Times New Roman" panose="02020603050405020304" pitchFamily="18" charset="0"/>
                <a:ea typeface="Times New Roman" panose="02020603050405020304" pitchFamily="18" charset="0"/>
              </a:rPr>
              <a:t>өзің</a:t>
            </a:r>
            <a:r>
              <a:rPr lang="ru-KZ" sz="2400" b="1" dirty="0">
                <a:solidFill>
                  <a:srgbClr val="002060"/>
                </a:solidFill>
                <a:effectLst/>
                <a:latin typeface="Times New Roman" panose="02020603050405020304" pitchFamily="18" charset="0"/>
                <a:ea typeface="Times New Roman" panose="02020603050405020304" pitchFamily="18" charset="0"/>
              </a:rPr>
              <a:t> </a:t>
            </a:r>
            <a:r>
              <a:rPr lang="ru-KZ" sz="2400" b="1" dirty="0" err="1">
                <a:solidFill>
                  <a:srgbClr val="002060"/>
                </a:solidFill>
                <a:effectLst/>
                <a:latin typeface="Times New Roman" panose="02020603050405020304" pitchFamily="18" charset="0"/>
                <a:ea typeface="Times New Roman" panose="02020603050405020304" pitchFamily="18" charset="0"/>
              </a:rPr>
              <a:t>оқысаң</a:t>
            </a:r>
            <a:r>
              <a:rPr lang="ru-KZ" sz="2400" b="1" dirty="0">
                <a:solidFill>
                  <a:srgbClr val="002060"/>
                </a:solidFill>
                <a:effectLst/>
                <a:latin typeface="Times New Roman" panose="02020603050405020304" pitchFamily="18" charset="0"/>
                <a:ea typeface="Times New Roman" panose="02020603050405020304" pitchFamily="18" charset="0"/>
              </a:rPr>
              <a:t>, </a:t>
            </a:r>
            <a:r>
              <a:rPr lang="ru-KZ" sz="2400" b="1" dirty="0" err="1">
                <a:solidFill>
                  <a:srgbClr val="002060"/>
                </a:solidFill>
                <a:effectLst/>
                <a:latin typeface="Times New Roman" panose="02020603050405020304" pitchFamily="18" charset="0"/>
                <a:ea typeface="Times New Roman" panose="02020603050405020304" pitchFamily="18" charset="0"/>
              </a:rPr>
              <a:t>өзгеге</a:t>
            </a:r>
            <a:r>
              <a:rPr lang="ru-KZ" sz="2400" b="1" dirty="0">
                <a:solidFill>
                  <a:srgbClr val="002060"/>
                </a:solidFill>
                <a:effectLst/>
                <a:latin typeface="Times New Roman" panose="02020603050405020304" pitchFamily="18" charset="0"/>
                <a:ea typeface="Times New Roman" panose="02020603050405020304" pitchFamily="18" charset="0"/>
              </a:rPr>
              <a:t> </a:t>
            </a:r>
            <a:r>
              <a:rPr lang="ru-KZ" sz="2400" b="1" dirty="0" err="1">
                <a:solidFill>
                  <a:srgbClr val="002060"/>
                </a:solidFill>
                <a:effectLst/>
                <a:latin typeface="Times New Roman" panose="02020603050405020304" pitchFamily="18" charset="0"/>
                <a:ea typeface="Times New Roman" panose="02020603050405020304" pitchFamily="18" charset="0"/>
              </a:rPr>
              <a:t>табыс</a:t>
            </a:r>
            <a:r>
              <a:rPr lang="ru-KZ" sz="2400" b="1" dirty="0">
                <a:solidFill>
                  <a:srgbClr val="002060"/>
                </a:solidFill>
                <a:effectLst/>
                <a:latin typeface="Times New Roman" panose="02020603050405020304" pitchFamily="18" charset="0"/>
                <a:ea typeface="Times New Roman" panose="02020603050405020304" pitchFamily="18" charset="0"/>
              </a:rPr>
              <a:t> </a:t>
            </a:r>
            <a:r>
              <a:rPr lang="ru-KZ" sz="2400" b="1" dirty="0" err="1">
                <a:solidFill>
                  <a:srgbClr val="002060"/>
                </a:solidFill>
                <a:effectLst/>
                <a:latin typeface="Times New Roman" panose="02020603050405020304" pitchFamily="18" charset="0"/>
                <a:ea typeface="Times New Roman" panose="02020603050405020304" pitchFamily="18" charset="0"/>
              </a:rPr>
              <a:t>ет</a:t>
            </a:r>
            <a:r>
              <a:rPr lang="ru-KZ" sz="2400" b="1" dirty="0">
                <a:solidFill>
                  <a:srgbClr val="002060"/>
                </a:solidFill>
                <a:effectLst/>
                <a:latin typeface="Times New Roman" panose="02020603050405020304" pitchFamily="18" charset="0"/>
                <a:ea typeface="Times New Roman" panose="02020603050405020304" pitchFamily="18" charset="0"/>
              </a:rPr>
              <a:t>» </a:t>
            </a:r>
            <a:r>
              <a:rPr lang="ru-KZ" sz="2400" b="1" dirty="0" err="1">
                <a:solidFill>
                  <a:srgbClr val="002060"/>
                </a:solidFill>
                <a:effectLst/>
                <a:latin typeface="Times New Roman" panose="02020603050405020304" pitchFamily="18" charset="0"/>
                <a:ea typeface="Times New Roman" panose="02020603050405020304" pitchFamily="18" charset="0"/>
              </a:rPr>
              <a:t>қағидасына</a:t>
            </a:r>
            <a:r>
              <a:rPr lang="ru-KZ" sz="2400" b="1" dirty="0">
                <a:solidFill>
                  <a:srgbClr val="002060"/>
                </a:solidFill>
                <a:effectLst/>
                <a:latin typeface="Times New Roman" panose="02020603050405020304" pitchFamily="18" charset="0"/>
                <a:ea typeface="Times New Roman" panose="02020603050405020304" pitchFamily="18" charset="0"/>
              </a:rPr>
              <a:t> </a:t>
            </a:r>
            <a:r>
              <a:rPr lang="ru-KZ" sz="2400" b="1" dirty="0" err="1">
                <a:solidFill>
                  <a:srgbClr val="002060"/>
                </a:solidFill>
                <a:effectLst/>
                <a:latin typeface="Times New Roman" panose="02020603050405020304" pitchFamily="18" charset="0"/>
                <a:ea typeface="Times New Roman" panose="02020603050405020304" pitchFamily="18" charset="0"/>
              </a:rPr>
              <a:t>негізделген</a:t>
            </a:r>
            <a:r>
              <a:rPr lang="ru-KZ" sz="2400" b="1" dirty="0">
                <a:solidFill>
                  <a:srgbClr val="002060"/>
                </a:solidFill>
                <a:effectLst/>
                <a:latin typeface="Times New Roman" panose="02020603050405020304" pitchFamily="18" charset="0"/>
                <a:ea typeface="Times New Roman" panose="02020603050405020304" pitchFamily="18" charset="0"/>
              </a:rPr>
              <a:t> хобби мен </a:t>
            </a:r>
            <a:r>
              <a:rPr lang="ru-KZ" sz="2400" b="1" dirty="0" err="1">
                <a:solidFill>
                  <a:srgbClr val="002060"/>
                </a:solidFill>
                <a:effectLst/>
                <a:latin typeface="Times New Roman" panose="02020603050405020304" pitchFamily="18" charset="0"/>
                <a:ea typeface="Times New Roman" panose="02020603050405020304" pitchFamily="18" charset="0"/>
              </a:rPr>
              <a:t>адам</a:t>
            </a:r>
            <a:r>
              <a:rPr lang="ru-KZ" sz="2400" b="1" dirty="0">
                <a:solidFill>
                  <a:srgbClr val="002060"/>
                </a:solidFill>
                <a:effectLst/>
                <a:latin typeface="Times New Roman" panose="02020603050405020304" pitchFamily="18" charset="0"/>
                <a:ea typeface="Times New Roman" panose="02020603050405020304" pitchFamily="18" charset="0"/>
              </a:rPr>
              <a:t> </a:t>
            </a:r>
            <a:r>
              <a:rPr lang="ru-KZ" sz="2400" b="1" dirty="0" err="1">
                <a:solidFill>
                  <a:srgbClr val="002060"/>
                </a:solidFill>
                <a:effectLst/>
                <a:latin typeface="Times New Roman" panose="02020603050405020304" pitchFamily="18" charset="0"/>
                <a:ea typeface="Times New Roman" panose="02020603050405020304" pitchFamily="18" charset="0"/>
              </a:rPr>
              <a:t>және</a:t>
            </a:r>
            <a:r>
              <a:rPr lang="ru-KZ" sz="2400" b="1" dirty="0">
                <a:solidFill>
                  <a:srgbClr val="002060"/>
                </a:solidFill>
                <a:effectLst/>
                <a:latin typeface="Times New Roman" panose="02020603050405020304" pitchFamily="18" charset="0"/>
                <a:ea typeface="Times New Roman" panose="02020603050405020304" pitchFamily="18" charset="0"/>
              </a:rPr>
              <a:t> </a:t>
            </a:r>
            <a:r>
              <a:rPr lang="ru-KZ" sz="2400" b="1" dirty="0" err="1">
                <a:solidFill>
                  <a:srgbClr val="002060"/>
                </a:solidFill>
                <a:effectLst/>
                <a:latin typeface="Times New Roman" panose="02020603050405020304" pitchFamily="18" charset="0"/>
                <a:ea typeface="Times New Roman" panose="02020603050405020304" pitchFamily="18" charset="0"/>
              </a:rPr>
              <a:t>кітап</a:t>
            </a:r>
            <a:r>
              <a:rPr lang="ru-KZ" sz="2400" b="1" dirty="0">
                <a:solidFill>
                  <a:srgbClr val="002060"/>
                </a:solidFill>
                <a:effectLst/>
                <a:latin typeface="Times New Roman" panose="02020603050405020304" pitchFamily="18" charset="0"/>
                <a:ea typeface="Times New Roman" panose="02020603050405020304" pitchFamily="18" charset="0"/>
              </a:rPr>
              <a:t> </a:t>
            </a:r>
            <a:r>
              <a:rPr lang="ru-KZ" sz="2400" b="1" dirty="0" err="1">
                <a:solidFill>
                  <a:srgbClr val="002060"/>
                </a:solidFill>
                <a:effectLst/>
                <a:latin typeface="Times New Roman" panose="02020603050405020304" pitchFamily="18" charset="0"/>
                <a:ea typeface="Times New Roman" panose="02020603050405020304" pitchFamily="18" charset="0"/>
              </a:rPr>
              <a:t>арасын</a:t>
            </a:r>
            <a:r>
              <a:rPr lang="ru-KZ" sz="2400" b="1" dirty="0">
                <a:solidFill>
                  <a:srgbClr val="002060"/>
                </a:solidFill>
                <a:effectLst/>
                <a:latin typeface="Times New Roman" panose="02020603050405020304" pitchFamily="18" charset="0"/>
                <a:ea typeface="Times New Roman" panose="02020603050405020304" pitchFamily="18" charset="0"/>
              </a:rPr>
              <a:t> </a:t>
            </a:r>
            <a:r>
              <a:rPr lang="ru-KZ" sz="2400" b="1" dirty="0" err="1">
                <a:solidFill>
                  <a:srgbClr val="002060"/>
                </a:solidFill>
                <a:effectLst/>
                <a:latin typeface="Times New Roman" panose="02020603050405020304" pitchFamily="18" charset="0"/>
                <a:ea typeface="Times New Roman" panose="02020603050405020304" pitchFamily="18" charset="0"/>
              </a:rPr>
              <a:t>жақындататын</a:t>
            </a:r>
            <a:r>
              <a:rPr lang="ru-KZ" sz="2400" b="1" dirty="0">
                <a:solidFill>
                  <a:srgbClr val="002060"/>
                </a:solidFill>
                <a:effectLst/>
                <a:latin typeface="Times New Roman" panose="02020603050405020304" pitchFamily="18" charset="0"/>
                <a:ea typeface="Times New Roman" panose="02020603050405020304" pitchFamily="18" charset="0"/>
              </a:rPr>
              <a:t>, </a:t>
            </a:r>
            <a:r>
              <a:rPr lang="ru-KZ" sz="2400" b="1" dirty="0" err="1">
                <a:solidFill>
                  <a:srgbClr val="002060"/>
                </a:solidFill>
                <a:effectLst/>
                <a:latin typeface="Times New Roman" panose="02020603050405020304" pitchFamily="18" charset="0"/>
                <a:ea typeface="Times New Roman" panose="02020603050405020304" pitchFamily="18" charset="0"/>
              </a:rPr>
              <a:t>кітап</a:t>
            </a:r>
            <a:r>
              <a:rPr lang="ru-KZ" sz="2400" b="1" dirty="0">
                <a:solidFill>
                  <a:srgbClr val="002060"/>
                </a:solidFill>
                <a:effectLst/>
                <a:latin typeface="Times New Roman" panose="02020603050405020304" pitchFamily="18" charset="0"/>
                <a:ea typeface="Times New Roman" panose="02020603050405020304" pitchFamily="18" charset="0"/>
              </a:rPr>
              <a:t> </a:t>
            </a:r>
            <a:r>
              <a:rPr lang="ru-KZ" sz="2400" b="1" dirty="0" err="1">
                <a:solidFill>
                  <a:srgbClr val="002060"/>
                </a:solidFill>
                <a:effectLst/>
                <a:latin typeface="Times New Roman" panose="02020603050405020304" pitchFamily="18" charset="0"/>
                <a:ea typeface="Times New Roman" panose="02020603050405020304" pitchFamily="18" charset="0"/>
              </a:rPr>
              <a:t>оқуға</a:t>
            </a:r>
            <a:r>
              <a:rPr lang="ru-KZ" sz="2400" b="1" dirty="0">
                <a:solidFill>
                  <a:srgbClr val="002060"/>
                </a:solidFill>
                <a:effectLst/>
                <a:latin typeface="Times New Roman" panose="02020603050405020304" pitchFamily="18" charset="0"/>
                <a:ea typeface="Times New Roman" panose="02020603050405020304" pitchFamily="18" charset="0"/>
              </a:rPr>
              <a:t> </a:t>
            </a:r>
            <a:r>
              <a:rPr lang="ru-KZ" sz="2400" b="1" dirty="0" err="1">
                <a:solidFill>
                  <a:srgbClr val="002060"/>
                </a:solidFill>
                <a:effectLst/>
                <a:latin typeface="Times New Roman" panose="02020603050405020304" pitchFamily="18" charset="0"/>
                <a:ea typeface="Times New Roman" panose="02020603050405020304" pitchFamily="18" charset="0"/>
              </a:rPr>
              <a:t>шақыратын</a:t>
            </a:r>
            <a:r>
              <a:rPr lang="ru-KZ" sz="2400" b="1" dirty="0">
                <a:solidFill>
                  <a:srgbClr val="002060"/>
                </a:solidFill>
                <a:effectLst/>
                <a:latin typeface="Times New Roman" panose="02020603050405020304" pitchFamily="18" charset="0"/>
                <a:ea typeface="Times New Roman" panose="02020603050405020304" pitchFamily="18" charset="0"/>
              </a:rPr>
              <a:t> </a:t>
            </a:r>
            <a:r>
              <a:rPr lang="ru-KZ" sz="2400" b="1" dirty="0" err="1">
                <a:solidFill>
                  <a:srgbClr val="002060"/>
                </a:solidFill>
                <a:effectLst/>
                <a:latin typeface="Times New Roman" panose="02020603050405020304" pitchFamily="18" charset="0"/>
                <a:ea typeface="Times New Roman" panose="02020603050405020304" pitchFamily="18" charset="0"/>
              </a:rPr>
              <a:t>қоғамдық</a:t>
            </a:r>
            <a:r>
              <a:rPr lang="ru-KZ" sz="2400" b="1" dirty="0">
                <a:solidFill>
                  <a:srgbClr val="002060"/>
                </a:solidFill>
                <a:effectLst/>
                <a:latin typeface="Times New Roman" panose="02020603050405020304" pitchFamily="18" charset="0"/>
                <a:ea typeface="Times New Roman" panose="02020603050405020304" pitchFamily="18" charset="0"/>
              </a:rPr>
              <a:t> </a:t>
            </a:r>
            <a:r>
              <a:rPr lang="ru-KZ" sz="2400" b="1" dirty="0" err="1">
                <a:solidFill>
                  <a:srgbClr val="002060"/>
                </a:solidFill>
                <a:effectLst/>
                <a:latin typeface="Times New Roman" panose="02020603050405020304" pitchFamily="18" charset="0"/>
                <a:ea typeface="Times New Roman" panose="02020603050405020304" pitchFamily="18" charset="0"/>
              </a:rPr>
              <a:t>қозғалыстардың</a:t>
            </a:r>
            <a:r>
              <a:rPr lang="ru-KZ" sz="2400" b="1" dirty="0">
                <a:solidFill>
                  <a:srgbClr val="002060"/>
                </a:solidFill>
                <a:effectLst/>
                <a:latin typeface="Times New Roman" panose="02020603050405020304" pitchFamily="18" charset="0"/>
                <a:ea typeface="Times New Roman" panose="02020603050405020304" pitchFamily="18" charset="0"/>
              </a:rPr>
              <a:t> </a:t>
            </a:r>
            <a:r>
              <a:rPr lang="ru-KZ" sz="2400" b="1" dirty="0" err="1">
                <a:solidFill>
                  <a:srgbClr val="002060"/>
                </a:solidFill>
                <a:effectLst/>
                <a:latin typeface="Times New Roman" panose="02020603050405020304" pitchFamily="18" charset="0"/>
                <a:ea typeface="Times New Roman" panose="02020603050405020304" pitchFamily="18" charset="0"/>
              </a:rPr>
              <a:t>бірі</a:t>
            </a:r>
            <a:r>
              <a:rPr lang="ru-KZ" sz="2400" b="1" dirty="0">
                <a:solidFill>
                  <a:srgbClr val="002060"/>
                </a:solidFill>
                <a:effectLst/>
                <a:latin typeface="Times New Roman" panose="02020603050405020304" pitchFamily="18" charset="0"/>
                <a:ea typeface="Times New Roman" panose="02020603050405020304" pitchFamily="18" charset="0"/>
              </a:rPr>
              <a:t>. </a:t>
            </a:r>
            <a:r>
              <a:rPr lang="ru-KZ" sz="2400" b="1" dirty="0" err="1">
                <a:solidFill>
                  <a:srgbClr val="002060"/>
                </a:solidFill>
                <a:effectLst/>
                <a:latin typeface="Times New Roman" panose="02020603050405020304" pitchFamily="18" charset="0"/>
                <a:ea typeface="Times New Roman" panose="02020603050405020304" pitchFamily="18" charset="0"/>
              </a:rPr>
              <a:t>Буккроссингтің</a:t>
            </a:r>
            <a:r>
              <a:rPr lang="ru-KZ" sz="2400" b="1" dirty="0">
                <a:solidFill>
                  <a:srgbClr val="002060"/>
                </a:solidFill>
                <a:effectLst/>
                <a:latin typeface="Times New Roman" panose="02020603050405020304" pitchFamily="18" charset="0"/>
                <a:ea typeface="Times New Roman" panose="02020603050405020304" pitchFamily="18" charset="0"/>
              </a:rPr>
              <a:t> </a:t>
            </a:r>
            <a:r>
              <a:rPr lang="ru-KZ" sz="2400" b="1" dirty="0" err="1">
                <a:solidFill>
                  <a:srgbClr val="002060"/>
                </a:solidFill>
                <a:effectLst/>
                <a:latin typeface="Times New Roman" panose="02020603050405020304" pitchFamily="18" charset="0"/>
                <a:ea typeface="Times New Roman" panose="02020603050405020304" pitchFamily="18" charset="0"/>
              </a:rPr>
              <a:t>ережесі</a:t>
            </a:r>
            <a:r>
              <a:rPr lang="ru-KZ" sz="2400" b="1" dirty="0">
                <a:solidFill>
                  <a:srgbClr val="002060"/>
                </a:solidFill>
                <a:effectLst/>
                <a:latin typeface="Times New Roman" panose="02020603050405020304" pitchFamily="18" charset="0"/>
                <a:ea typeface="Times New Roman" panose="02020603050405020304" pitchFamily="18" charset="0"/>
              </a:rPr>
              <a:t> </a:t>
            </a:r>
            <a:r>
              <a:rPr lang="ru-KZ" sz="2400" b="1" dirty="0" err="1">
                <a:solidFill>
                  <a:srgbClr val="002060"/>
                </a:solidFill>
                <a:effectLst/>
                <a:latin typeface="Times New Roman" panose="02020603050405020304" pitchFamily="18" charset="0"/>
                <a:ea typeface="Times New Roman" panose="02020603050405020304" pitchFamily="18" charset="0"/>
              </a:rPr>
              <a:t>бойынша</a:t>
            </a:r>
            <a:r>
              <a:rPr lang="ru-KZ" sz="2400" b="1" dirty="0">
                <a:solidFill>
                  <a:srgbClr val="002060"/>
                </a:solidFill>
                <a:effectLst/>
                <a:latin typeface="Times New Roman" panose="02020603050405020304" pitchFamily="18" charset="0"/>
                <a:ea typeface="Times New Roman" panose="02020603050405020304" pitchFamily="18" charset="0"/>
              </a:rPr>
              <a:t>, </a:t>
            </a:r>
            <a:r>
              <a:rPr lang="ru-KZ" sz="2400" b="1" dirty="0" err="1">
                <a:solidFill>
                  <a:srgbClr val="002060"/>
                </a:solidFill>
                <a:effectLst/>
                <a:latin typeface="Times New Roman" panose="02020603050405020304" pitchFamily="18" charset="0"/>
                <a:ea typeface="Times New Roman" panose="02020603050405020304" pitchFamily="18" charset="0"/>
              </a:rPr>
              <a:t>кез</a:t>
            </a:r>
            <a:r>
              <a:rPr lang="ru-KZ" sz="2400" b="1" dirty="0">
                <a:solidFill>
                  <a:srgbClr val="002060"/>
                </a:solidFill>
                <a:effectLst/>
                <a:latin typeface="Times New Roman" panose="02020603050405020304" pitchFamily="18" charset="0"/>
                <a:ea typeface="Times New Roman" panose="02020603050405020304" pitchFamily="18" charset="0"/>
              </a:rPr>
              <a:t> </a:t>
            </a:r>
            <a:r>
              <a:rPr lang="ru-KZ" sz="2400" b="1" dirty="0" err="1">
                <a:solidFill>
                  <a:srgbClr val="002060"/>
                </a:solidFill>
                <a:effectLst/>
                <a:latin typeface="Times New Roman" panose="02020603050405020304" pitchFamily="18" charset="0"/>
                <a:ea typeface="Times New Roman" panose="02020603050405020304" pitchFamily="18" charset="0"/>
              </a:rPr>
              <a:t>келген</a:t>
            </a:r>
            <a:r>
              <a:rPr lang="ru-KZ" sz="2400" b="1" dirty="0">
                <a:solidFill>
                  <a:srgbClr val="002060"/>
                </a:solidFill>
                <a:effectLst/>
                <a:latin typeface="Times New Roman" panose="02020603050405020304" pitchFamily="18" charset="0"/>
                <a:ea typeface="Times New Roman" panose="02020603050405020304" pitchFamily="18" charset="0"/>
              </a:rPr>
              <a:t> </a:t>
            </a:r>
            <a:r>
              <a:rPr lang="ru-KZ" sz="2400" b="1" dirty="0" err="1">
                <a:solidFill>
                  <a:srgbClr val="002060"/>
                </a:solidFill>
                <a:effectLst/>
                <a:latin typeface="Times New Roman" panose="02020603050405020304" pitchFamily="18" charset="0"/>
                <a:ea typeface="Times New Roman" panose="02020603050405020304" pitchFamily="18" charset="0"/>
              </a:rPr>
              <a:t>адам</a:t>
            </a:r>
            <a:r>
              <a:rPr lang="ru-KZ" sz="2400" b="1" dirty="0">
                <a:solidFill>
                  <a:srgbClr val="002060"/>
                </a:solidFill>
                <a:effectLst/>
                <a:latin typeface="Times New Roman" panose="02020603050405020304" pitchFamily="18" charset="0"/>
                <a:ea typeface="Times New Roman" panose="02020603050405020304" pitchFamily="18" charset="0"/>
              </a:rPr>
              <a:t> </a:t>
            </a:r>
            <a:r>
              <a:rPr lang="ru-KZ" sz="2400" b="1" dirty="0" err="1">
                <a:solidFill>
                  <a:srgbClr val="002060"/>
                </a:solidFill>
                <a:effectLst/>
                <a:latin typeface="Times New Roman" panose="02020603050405020304" pitchFamily="18" charset="0"/>
                <a:ea typeface="Times New Roman" panose="02020603050405020304" pitchFamily="18" charset="0"/>
              </a:rPr>
              <a:t>өзі</a:t>
            </a:r>
            <a:r>
              <a:rPr lang="ru-KZ" sz="2400" b="1" dirty="0">
                <a:solidFill>
                  <a:srgbClr val="002060"/>
                </a:solidFill>
                <a:effectLst/>
                <a:latin typeface="Times New Roman" panose="02020603050405020304" pitchFamily="18" charset="0"/>
                <a:ea typeface="Times New Roman" panose="02020603050405020304" pitchFamily="18" charset="0"/>
              </a:rPr>
              <a:t> </a:t>
            </a:r>
            <a:r>
              <a:rPr lang="ru-KZ" sz="2400" b="1" dirty="0" err="1">
                <a:solidFill>
                  <a:srgbClr val="002060"/>
                </a:solidFill>
                <a:effectLst/>
                <a:latin typeface="Times New Roman" panose="02020603050405020304" pitchFamily="18" charset="0"/>
                <a:ea typeface="Times New Roman" panose="02020603050405020304" pitchFamily="18" charset="0"/>
              </a:rPr>
              <a:t>оқып</a:t>
            </a:r>
            <a:r>
              <a:rPr lang="ru-KZ" sz="2400" b="1" dirty="0">
                <a:solidFill>
                  <a:srgbClr val="002060"/>
                </a:solidFill>
                <a:effectLst/>
                <a:latin typeface="Times New Roman" panose="02020603050405020304" pitchFamily="18" charset="0"/>
                <a:ea typeface="Times New Roman" panose="02020603050405020304" pitchFamily="18" charset="0"/>
              </a:rPr>
              <a:t> </a:t>
            </a:r>
            <a:r>
              <a:rPr lang="ru-KZ" sz="2400" b="1" dirty="0" err="1">
                <a:solidFill>
                  <a:srgbClr val="002060"/>
                </a:solidFill>
                <a:effectLst/>
                <a:latin typeface="Times New Roman" panose="02020603050405020304" pitchFamily="18" charset="0"/>
                <a:ea typeface="Times New Roman" panose="02020603050405020304" pitchFamily="18" charset="0"/>
              </a:rPr>
              <a:t>бітірген</a:t>
            </a:r>
            <a:r>
              <a:rPr lang="ru-KZ" sz="2400" b="1" dirty="0">
                <a:solidFill>
                  <a:srgbClr val="002060"/>
                </a:solidFill>
                <a:effectLst/>
                <a:latin typeface="Times New Roman" panose="02020603050405020304" pitchFamily="18" charset="0"/>
                <a:ea typeface="Times New Roman" panose="02020603050405020304" pitchFamily="18" charset="0"/>
              </a:rPr>
              <a:t> </a:t>
            </a:r>
            <a:r>
              <a:rPr lang="ru-KZ" sz="2400" b="1" dirty="0" err="1">
                <a:solidFill>
                  <a:srgbClr val="002060"/>
                </a:solidFill>
                <a:effectLst/>
                <a:latin typeface="Times New Roman" panose="02020603050405020304" pitchFamily="18" charset="0"/>
                <a:ea typeface="Times New Roman" panose="02020603050405020304" pitchFamily="18" charset="0"/>
              </a:rPr>
              <a:t>бір</a:t>
            </a:r>
            <a:r>
              <a:rPr lang="ru-KZ" sz="2400" b="1" dirty="0">
                <a:solidFill>
                  <a:srgbClr val="002060"/>
                </a:solidFill>
                <a:effectLst/>
                <a:latin typeface="Times New Roman" panose="02020603050405020304" pitchFamily="18" charset="0"/>
                <a:ea typeface="Times New Roman" panose="02020603050405020304" pitchFamily="18" charset="0"/>
              </a:rPr>
              <a:t> </a:t>
            </a:r>
            <a:r>
              <a:rPr lang="ru-KZ" sz="2400" b="1" dirty="0" err="1">
                <a:solidFill>
                  <a:srgbClr val="002060"/>
                </a:solidFill>
                <a:effectLst/>
                <a:latin typeface="Times New Roman" panose="02020603050405020304" pitchFamily="18" charset="0"/>
                <a:ea typeface="Times New Roman" panose="02020603050405020304" pitchFamily="18" charset="0"/>
              </a:rPr>
              <a:t>кітабын</a:t>
            </a:r>
            <a:r>
              <a:rPr lang="ru-KZ" sz="2400" b="1" dirty="0">
                <a:solidFill>
                  <a:srgbClr val="002060"/>
                </a:solidFill>
                <a:effectLst/>
                <a:latin typeface="Times New Roman" panose="02020603050405020304" pitchFamily="18" charset="0"/>
                <a:ea typeface="Times New Roman" panose="02020603050405020304" pitchFamily="18" charset="0"/>
              </a:rPr>
              <a:t> </a:t>
            </a:r>
            <a:r>
              <a:rPr lang="ru-KZ" sz="2400" b="1" dirty="0" err="1">
                <a:solidFill>
                  <a:srgbClr val="002060"/>
                </a:solidFill>
                <a:effectLst/>
                <a:latin typeface="Times New Roman" panose="02020603050405020304" pitchFamily="18" charset="0"/>
                <a:ea typeface="Times New Roman" panose="02020603050405020304" pitchFamily="18" charset="0"/>
              </a:rPr>
              <a:t>қоғамдық</a:t>
            </a:r>
            <a:r>
              <a:rPr lang="ru-KZ" sz="2400" b="1" dirty="0">
                <a:solidFill>
                  <a:srgbClr val="002060"/>
                </a:solidFill>
                <a:effectLst/>
                <a:latin typeface="Times New Roman" panose="02020603050405020304" pitchFamily="18" charset="0"/>
                <a:ea typeface="Times New Roman" panose="02020603050405020304" pitchFamily="18" charset="0"/>
              </a:rPr>
              <a:t> </a:t>
            </a:r>
            <a:r>
              <a:rPr lang="ru-KZ" sz="2400" b="1" dirty="0" err="1">
                <a:solidFill>
                  <a:srgbClr val="002060"/>
                </a:solidFill>
                <a:effectLst/>
                <a:latin typeface="Times New Roman" panose="02020603050405020304" pitchFamily="18" charset="0"/>
                <a:ea typeface="Times New Roman" panose="02020603050405020304" pitchFamily="18" charset="0"/>
              </a:rPr>
              <a:t>көпшілік</a:t>
            </a:r>
            <a:r>
              <a:rPr lang="ru-KZ" sz="2400" b="1" dirty="0">
                <a:solidFill>
                  <a:srgbClr val="002060"/>
                </a:solidFill>
                <a:effectLst/>
                <a:latin typeface="Times New Roman" panose="02020603050405020304" pitchFamily="18" charset="0"/>
                <a:ea typeface="Times New Roman" panose="02020603050405020304" pitchFamily="18" charset="0"/>
              </a:rPr>
              <a:t> </a:t>
            </a:r>
            <a:r>
              <a:rPr lang="ru-KZ" sz="2400" b="1" dirty="0" err="1">
                <a:solidFill>
                  <a:srgbClr val="002060"/>
                </a:solidFill>
                <a:effectLst/>
                <a:latin typeface="Times New Roman" panose="02020603050405020304" pitchFamily="18" charset="0"/>
                <a:ea typeface="Times New Roman" panose="02020603050405020304" pitchFamily="18" charset="0"/>
              </a:rPr>
              <a:t>орындарда</a:t>
            </a:r>
            <a:r>
              <a:rPr lang="ru-KZ" sz="2400" b="1" dirty="0">
                <a:solidFill>
                  <a:srgbClr val="002060"/>
                </a:solidFill>
                <a:effectLst/>
                <a:latin typeface="Times New Roman" panose="02020603050405020304" pitchFamily="18" charset="0"/>
                <a:ea typeface="Times New Roman" panose="02020603050405020304" pitchFamily="18" charset="0"/>
              </a:rPr>
              <a:t> (</a:t>
            </a:r>
            <a:r>
              <a:rPr lang="ru-KZ" sz="2400" b="1" dirty="0" err="1">
                <a:solidFill>
                  <a:srgbClr val="002060"/>
                </a:solidFill>
                <a:effectLst/>
                <a:latin typeface="Times New Roman" panose="02020603050405020304" pitchFamily="18" charset="0"/>
                <a:ea typeface="Times New Roman" panose="02020603050405020304" pitchFamily="18" charset="0"/>
              </a:rPr>
              <a:t>саябақ</a:t>
            </a:r>
            <a:r>
              <a:rPr lang="ru-KZ" sz="2400" b="1" dirty="0">
                <a:solidFill>
                  <a:srgbClr val="002060"/>
                </a:solidFill>
                <a:effectLst/>
                <a:latin typeface="Times New Roman" panose="02020603050405020304" pitchFamily="18" charset="0"/>
                <a:ea typeface="Times New Roman" panose="02020603050405020304" pitchFamily="18" charset="0"/>
              </a:rPr>
              <a:t>, кафе, </a:t>
            </a:r>
            <a:r>
              <a:rPr lang="ru-KZ" sz="2400" b="1" dirty="0" err="1">
                <a:solidFill>
                  <a:srgbClr val="002060"/>
                </a:solidFill>
                <a:effectLst/>
                <a:latin typeface="Times New Roman" panose="02020603050405020304" pitchFamily="18" charset="0"/>
                <a:ea typeface="Times New Roman" panose="02020603050405020304" pitchFamily="18" charset="0"/>
              </a:rPr>
              <a:t>кітапхана</a:t>
            </a:r>
            <a:r>
              <a:rPr lang="ru-KZ" sz="2400" b="1" dirty="0">
                <a:solidFill>
                  <a:srgbClr val="002060"/>
                </a:solidFill>
                <a:effectLst/>
                <a:latin typeface="Times New Roman" panose="02020603050405020304" pitchFamily="18" charset="0"/>
                <a:ea typeface="Times New Roman" panose="02020603050405020304" pitchFamily="18" charset="0"/>
              </a:rPr>
              <a:t> </a:t>
            </a:r>
            <a:r>
              <a:rPr lang="ru-KZ" sz="2400" b="1" dirty="0" err="1">
                <a:solidFill>
                  <a:srgbClr val="002060"/>
                </a:solidFill>
                <a:effectLst/>
                <a:latin typeface="Times New Roman" panose="02020603050405020304" pitchFamily="18" charset="0"/>
                <a:ea typeface="Times New Roman" panose="02020603050405020304" pitchFamily="18" charset="0"/>
              </a:rPr>
              <a:t>және</a:t>
            </a:r>
            <a:r>
              <a:rPr lang="ru-KZ" sz="2400" b="1" dirty="0">
                <a:solidFill>
                  <a:srgbClr val="002060"/>
                </a:solidFill>
                <a:effectLst/>
                <a:latin typeface="Times New Roman" panose="02020603050405020304" pitchFamily="18" charset="0"/>
                <a:ea typeface="Times New Roman" panose="02020603050405020304" pitchFamily="18" charset="0"/>
              </a:rPr>
              <a:t> </a:t>
            </a:r>
            <a:r>
              <a:rPr lang="ru-KZ" sz="2400" b="1" dirty="0" err="1">
                <a:solidFill>
                  <a:srgbClr val="002060"/>
                </a:solidFill>
                <a:effectLst/>
                <a:latin typeface="Times New Roman" panose="02020603050405020304" pitchFamily="18" charset="0"/>
                <a:ea typeface="Times New Roman" panose="02020603050405020304" pitchFamily="18" charset="0"/>
              </a:rPr>
              <a:t>т.б</a:t>
            </a:r>
            <a:r>
              <a:rPr lang="ru-KZ" sz="2400" b="1" dirty="0">
                <a:solidFill>
                  <a:srgbClr val="002060"/>
                </a:solidFill>
                <a:effectLst/>
                <a:latin typeface="Times New Roman" panose="02020603050405020304" pitchFamily="18" charset="0"/>
                <a:ea typeface="Times New Roman" panose="02020603050405020304" pitchFamily="18" charset="0"/>
              </a:rPr>
              <a:t>.) </a:t>
            </a:r>
            <a:r>
              <a:rPr lang="ru-KZ" sz="2400" b="1" dirty="0" err="1">
                <a:solidFill>
                  <a:srgbClr val="002060"/>
                </a:solidFill>
                <a:effectLst/>
                <a:latin typeface="Times New Roman" panose="02020603050405020304" pitchFamily="18" charset="0"/>
                <a:ea typeface="Times New Roman" panose="02020603050405020304" pitchFamily="18" charset="0"/>
              </a:rPr>
              <a:t>қойып</a:t>
            </a:r>
            <a:r>
              <a:rPr lang="ru-KZ" sz="2400" b="1" dirty="0">
                <a:solidFill>
                  <a:srgbClr val="002060"/>
                </a:solidFill>
                <a:effectLst/>
                <a:latin typeface="Times New Roman" panose="02020603050405020304" pitchFamily="18" charset="0"/>
                <a:ea typeface="Times New Roman" panose="02020603050405020304" pitchFamily="18" charset="0"/>
              </a:rPr>
              <a:t> кете </a:t>
            </a:r>
            <a:r>
              <a:rPr lang="ru-KZ" sz="2400" b="1" dirty="0" err="1">
                <a:solidFill>
                  <a:srgbClr val="002060"/>
                </a:solidFill>
                <a:effectLst/>
                <a:latin typeface="Times New Roman" panose="02020603050405020304" pitchFamily="18" charset="0"/>
                <a:ea typeface="Times New Roman" panose="02020603050405020304" pitchFamily="18" charset="0"/>
              </a:rPr>
              <a:t>алады</a:t>
            </a:r>
            <a:r>
              <a:rPr lang="ru-KZ" sz="2400" b="1" dirty="0">
                <a:solidFill>
                  <a:srgbClr val="002060"/>
                </a:solidFill>
                <a:effectLst/>
                <a:latin typeface="Times New Roman" panose="02020603050405020304" pitchFamily="18" charset="0"/>
                <a:ea typeface="Times New Roman" panose="02020603050405020304" pitchFamily="18" charset="0"/>
              </a:rPr>
              <a:t>, </a:t>
            </a:r>
            <a:r>
              <a:rPr lang="ru-KZ" sz="2400" b="1" dirty="0" err="1">
                <a:solidFill>
                  <a:srgbClr val="002060"/>
                </a:solidFill>
                <a:effectLst/>
                <a:latin typeface="Times New Roman" panose="02020603050405020304" pitchFamily="18" charset="0"/>
                <a:ea typeface="Times New Roman" panose="02020603050405020304" pitchFamily="18" charset="0"/>
              </a:rPr>
              <a:t>кейін</a:t>
            </a:r>
            <a:r>
              <a:rPr lang="ru-KZ" sz="2400" b="1" dirty="0">
                <a:solidFill>
                  <a:srgbClr val="002060"/>
                </a:solidFill>
                <a:effectLst/>
                <a:latin typeface="Times New Roman" panose="02020603050405020304" pitchFamily="18" charset="0"/>
                <a:ea typeface="Times New Roman" panose="02020603050405020304" pitchFamily="18" charset="0"/>
              </a:rPr>
              <a:t> </a:t>
            </a:r>
            <a:r>
              <a:rPr lang="ru-KZ" sz="2400" b="1" dirty="0" err="1">
                <a:solidFill>
                  <a:srgbClr val="002060"/>
                </a:solidFill>
                <a:effectLst/>
                <a:latin typeface="Times New Roman" panose="02020603050405020304" pitchFamily="18" charset="0"/>
                <a:ea typeface="Times New Roman" panose="02020603050405020304" pitchFamily="18" charset="0"/>
              </a:rPr>
              <a:t>бұл</a:t>
            </a:r>
            <a:r>
              <a:rPr lang="ru-KZ" sz="2400" b="1" dirty="0">
                <a:solidFill>
                  <a:srgbClr val="002060"/>
                </a:solidFill>
                <a:effectLst/>
                <a:latin typeface="Times New Roman" panose="02020603050405020304" pitchFamily="18" charset="0"/>
                <a:ea typeface="Times New Roman" panose="02020603050405020304" pitchFamily="18" charset="0"/>
              </a:rPr>
              <a:t> </a:t>
            </a:r>
            <a:r>
              <a:rPr lang="ru-KZ" sz="2400" b="1" dirty="0" err="1">
                <a:solidFill>
                  <a:srgbClr val="002060"/>
                </a:solidFill>
                <a:effectLst/>
                <a:latin typeface="Times New Roman" panose="02020603050405020304" pitchFamily="18" charset="0"/>
                <a:ea typeface="Times New Roman" panose="02020603050405020304" pitchFamily="18" charset="0"/>
              </a:rPr>
              <a:t>кітапты</a:t>
            </a:r>
            <a:r>
              <a:rPr lang="ru-KZ" sz="2400" b="1" dirty="0">
                <a:solidFill>
                  <a:srgbClr val="002060"/>
                </a:solidFill>
                <a:effectLst/>
                <a:latin typeface="Times New Roman" panose="02020603050405020304" pitchFamily="18" charset="0"/>
                <a:ea typeface="Times New Roman" panose="02020603050405020304" pitchFamily="18" charset="0"/>
              </a:rPr>
              <a:t> </a:t>
            </a:r>
            <a:r>
              <a:rPr lang="ru-KZ" sz="2400" b="1" dirty="0" err="1">
                <a:solidFill>
                  <a:srgbClr val="002060"/>
                </a:solidFill>
                <a:effectLst/>
                <a:latin typeface="Times New Roman" panose="02020603050405020304" pitchFamily="18" charset="0"/>
                <a:ea typeface="Times New Roman" panose="02020603050405020304" pitchFamily="18" charset="0"/>
              </a:rPr>
              <a:t>тауып</a:t>
            </a:r>
            <a:r>
              <a:rPr lang="ru-KZ" sz="2400" b="1" dirty="0">
                <a:solidFill>
                  <a:srgbClr val="002060"/>
                </a:solidFill>
                <a:effectLst/>
                <a:latin typeface="Times New Roman" panose="02020603050405020304" pitchFamily="18" charset="0"/>
                <a:ea typeface="Times New Roman" panose="02020603050405020304" pitchFamily="18" charset="0"/>
              </a:rPr>
              <a:t> </a:t>
            </a:r>
            <a:r>
              <a:rPr lang="ru-KZ" sz="2400" b="1" dirty="0" err="1">
                <a:solidFill>
                  <a:srgbClr val="002060"/>
                </a:solidFill>
                <a:effectLst/>
                <a:latin typeface="Times New Roman" panose="02020603050405020304" pitchFamily="18" charset="0"/>
                <a:ea typeface="Times New Roman" panose="02020603050405020304" pitchFamily="18" charset="0"/>
              </a:rPr>
              <a:t>алған</a:t>
            </a:r>
            <a:r>
              <a:rPr lang="ru-KZ" sz="2400" b="1" dirty="0">
                <a:solidFill>
                  <a:srgbClr val="002060"/>
                </a:solidFill>
                <a:effectLst/>
                <a:latin typeface="Times New Roman" panose="02020603050405020304" pitchFamily="18" charset="0"/>
                <a:ea typeface="Times New Roman" panose="02020603050405020304" pitchFamily="18" charset="0"/>
              </a:rPr>
              <a:t> </a:t>
            </a:r>
            <a:r>
              <a:rPr lang="ru-KZ" sz="2400" b="1" dirty="0" err="1">
                <a:solidFill>
                  <a:srgbClr val="002060"/>
                </a:solidFill>
                <a:effectLst/>
                <a:latin typeface="Times New Roman" panose="02020603050405020304" pitchFamily="18" charset="0"/>
                <a:ea typeface="Times New Roman" panose="02020603050405020304" pitchFamily="18" charset="0"/>
              </a:rPr>
              <a:t>басқа</a:t>
            </a:r>
            <a:r>
              <a:rPr lang="ru-KZ" sz="2400" b="1" dirty="0">
                <a:solidFill>
                  <a:srgbClr val="002060"/>
                </a:solidFill>
                <a:effectLst/>
                <a:latin typeface="Times New Roman" panose="02020603050405020304" pitchFamily="18" charset="0"/>
                <a:ea typeface="Times New Roman" panose="02020603050405020304" pitchFamily="18" charset="0"/>
              </a:rPr>
              <a:t> </a:t>
            </a:r>
            <a:r>
              <a:rPr lang="ru-KZ" sz="2400" b="1" dirty="0" err="1">
                <a:solidFill>
                  <a:srgbClr val="002060"/>
                </a:solidFill>
                <a:effectLst/>
                <a:latin typeface="Times New Roman" panose="02020603050405020304" pitchFamily="18" charset="0"/>
                <a:ea typeface="Times New Roman" panose="02020603050405020304" pitchFamily="18" charset="0"/>
              </a:rPr>
              <a:t>адам</a:t>
            </a:r>
            <a:r>
              <a:rPr lang="ru-KZ" sz="2400" b="1" dirty="0">
                <a:solidFill>
                  <a:srgbClr val="002060"/>
                </a:solidFill>
                <a:effectLst/>
                <a:latin typeface="Times New Roman" panose="02020603050405020304" pitchFamily="18" charset="0"/>
                <a:ea typeface="Times New Roman" panose="02020603050405020304" pitchFamily="18" charset="0"/>
              </a:rPr>
              <a:t> </a:t>
            </a:r>
            <a:r>
              <a:rPr lang="ru-KZ" sz="2400" b="1" dirty="0" err="1">
                <a:solidFill>
                  <a:srgbClr val="002060"/>
                </a:solidFill>
                <a:effectLst/>
                <a:latin typeface="Times New Roman" panose="02020603050405020304" pitchFamily="18" charset="0"/>
                <a:ea typeface="Times New Roman" panose="02020603050405020304" pitchFamily="18" charset="0"/>
              </a:rPr>
              <a:t>оқиды</a:t>
            </a:r>
            <a:r>
              <a:rPr lang="ru-KZ" sz="2400" b="1" dirty="0">
                <a:solidFill>
                  <a:srgbClr val="002060"/>
                </a:solidFill>
                <a:effectLst/>
                <a:latin typeface="Times New Roman" panose="02020603050405020304" pitchFamily="18" charset="0"/>
                <a:ea typeface="Times New Roman" panose="02020603050405020304" pitchFamily="18" charset="0"/>
              </a:rPr>
              <a:t>, </a:t>
            </a:r>
            <a:r>
              <a:rPr lang="ru-KZ" sz="2400" b="1" dirty="0" err="1">
                <a:solidFill>
                  <a:srgbClr val="002060"/>
                </a:solidFill>
                <a:effectLst/>
                <a:latin typeface="Times New Roman" panose="02020603050405020304" pitchFamily="18" charset="0"/>
                <a:ea typeface="Times New Roman" panose="02020603050405020304" pitchFamily="18" charset="0"/>
              </a:rPr>
              <a:t>оқып</a:t>
            </a:r>
            <a:r>
              <a:rPr lang="ru-KZ" sz="2400" b="1" dirty="0">
                <a:solidFill>
                  <a:srgbClr val="002060"/>
                </a:solidFill>
                <a:effectLst/>
                <a:latin typeface="Times New Roman" panose="02020603050405020304" pitchFamily="18" charset="0"/>
                <a:ea typeface="Times New Roman" panose="02020603050405020304" pitchFamily="18" charset="0"/>
              </a:rPr>
              <a:t> </a:t>
            </a:r>
            <a:r>
              <a:rPr lang="ru-KZ" sz="2400" b="1" dirty="0" err="1">
                <a:solidFill>
                  <a:srgbClr val="002060"/>
                </a:solidFill>
                <a:effectLst/>
                <a:latin typeface="Times New Roman" panose="02020603050405020304" pitchFamily="18" charset="0"/>
                <a:ea typeface="Times New Roman" panose="02020603050405020304" pitchFamily="18" charset="0"/>
              </a:rPr>
              <a:t>болған</a:t>
            </a:r>
            <a:r>
              <a:rPr lang="ru-KZ" sz="2400" b="1" dirty="0">
                <a:solidFill>
                  <a:srgbClr val="002060"/>
                </a:solidFill>
                <a:effectLst/>
                <a:latin typeface="Times New Roman" panose="02020603050405020304" pitchFamily="18" charset="0"/>
                <a:ea typeface="Times New Roman" panose="02020603050405020304" pitchFamily="18" charset="0"/>
              </a:rPr>
              <a:t> </a:t>
            </a:r>
            <a:r>
              <a:rPr lang="ru-KZ" sz="2400" b="1" dirty="0" err="1">
                <a:solidFill>
                  <a:srgbClr val="002060"/>
                </a:solidFill>
                <a:effectLst/>
                <a:latin typeface="Times New Roman" panose="02020603050405020304" pitchFamily="18" charset="0"/>
                <a:ea typeface="Times New Roman" panose="02020603050405020304" pitchFamily="18" charset="0"/>
              </a:rPr>
              <a:t>соң</a:t>
            </a:r>
            <a:r>
              <a:rPr lang="ru-KZ" sz="2400" b="1" dirty="0">
                <a:solidFill>
                  <a:srgbClr val="002060"/>
                </a:solidFill>
                <a:effectLst/>
                <a:latin typeface="Times New Roman" panose="02020603050405020304" pitchFamily="18" charset="0"/>
                <a:ea typeface="Times New Roman" panose="02020603050405020304" pitchFamily="18" charset="0"/>
              </a:rPr>
              <a:t>, </a:t>
            </a:r>
            <a:r>
              <a:rPr lang="ru-KZ" sz="2400" b="1" dirty="0" err="1">
                <a:solidFill>
                  <a:srgbClr val="002060"/>
                </a:solidFill>
                <a:effectLst/>
                <a:latin typeface="Times New Roman" panose="02020603050405020304" pitchFamily="18" charset="0"/>
                <a:ea typeface="Times New Roman" panose="02020603050405020304" pitchFamily="18" charset="0"/>
              </a:rPr>
              <a:t>ол</a:t>
            </a:r>
            <a:r>
              <a:rPr lang="ru-KZ" sz="2400" b="1" dirty="0">
                <a:solidFill>
                  <a:srgbClr val="002060"/>
                </a:solidFill>
                <a:effectLst/>
                <a:latin typeface="Times New Roman" panose="02020603050405020304" pitchFamily="18" charset="0"/>
                <a:ea typeface="Times New Roman" panose="02020603050405020304" pitchFamily="18" charset="0"/>
              </a:rPr>
              <a:t> да </a:t>
            </a:r>
            <a:r>
              <a:rPr lang="ru-KZ" sz="2400" b="1" dirty="0" err="1">
                <a:solidFill>
                  <a:srgbClr val="002060"/>
                </a:solidFill>
                <a:effectLst/>
                <a:latin typeface="Times New Roman" panose="02020603050405020304" pitchFamily="18" charset="0"/>
                <a:ea typeface="Times New Roman" panose="02020603050405020304" pitchFamily="18" charset="0"/>
              </a:rPr>
              <a:t>сол</a:t>
            </a:r>
            <a:r>
              <a:rPr lang="ru-KZ" sz="2400" b="1" dirty="0">
                <a:solidFill>
                  <a:srgbClr val="002060"/>
                </a:solidFill>
                <a:effectLst/>
                <a:latin typeface="Times New Roman" panose="02020603050405020304" pitchFamily="18" charset="0"/>
                <a:ea typeface="Times New Roman" panose="02020603050405020304" pitchFamily="18" charset="0"/>
              </a:rPr>
              <a:t> </a:t>
            </a:r>
            <a:r>
              <a:rPr lang="ru-KZ" sz="2400" b="1" dirty="0" err="1">
                <a:solidFill>
                  <a:srgbClr val="002060"/>
                </a:solidFill>
                <a:effectLst/>
                <a:latin typeface="Times New Roman" panose="02020603050405020304" pitchFamily="18" charset="0"/>
                <a:ea typeface="Times New Roman" panose="02020603050405020304" pitchFamily="18" charset="0"/>
              </a:rPr>
              <a:t>кітапты</a:t>
            </a:r>
            <a:r>
              <a:rPr lang="ru-KZ" sz="2400" b="1" dirty="0">
                <a:solidFill>
                  <a:srgbClr val="002060"/>
                </a:solidFill>
                <a:effectLst/>
                <a:latin typeface="Times New Roman" panose="02020603050405020304" pitchFamily="18" charset="0"/>
                <a:ea typeface="Times New Roman" panose="02020603050405020304" pitchFamily="18" charset="0"/>
              </a:rPr>
              <a:t> </a:t>
            </a:r>
            <a:r>
              <a:rPr lang="ru-KZ" sz="2400" b="1" dirty="0" err="1">
                <a:solidFill>
                  <a:srgbClr val="002060"/>
                </a:solidFill>
                <a:effectLst/>
                <a:latin typeface="Times New Roman" panose="02020603050405020304" pitchFamily="18" charset="0"/>
                <a:ea typeface="Times New Roman" panose="02020603050405020304" pitchFamily="18" charset="0"/>
              </a:rPr>
              <a:t>орнына</a:t>
            </a:r>
            <a:r>
              <a:rPr lang="ru-KZ" sz="2400" b="1" dirty="0">
                <a:solidFill>
                  <a:srgbClr val="002060"/>
                </a:solidFill>
                <a:effectLst/>
                <a:latin typeface="Times New Roman" panose="02020603050405020304" pitchFamily="18" charset="0"/>
                <a:ea typeface="Times New Roman" panose="02020603050405020304" pitchFamily="18" charset="0"/>
              </a:rPr>
              <a:t> </a:t>
            </a:r>
            <a:r>
              <a:rPr lang="ru-KZ" sz="2400" b="1" dirty="0" err="1">
                <a:solidFill>
                  <a:srgbClr val="002060"/>
                </a:solidFill>
                <a:effectLst/>
                <a:latin typeface="Times New Roman" panose="02020603050405020304" pitchFamily="18" charset="0"/>
                <a:ea typeface="Times New Roman" panose="02020603050405020304" pitchFamily="18" charset="0"/>
              </a:rPr>
              <a:t>тастап</a:t>
            </a:r>
            <a:r>
              <a:rPr lang="ru-KZ" sz="2400" b="1" dirty="0">
                <a:solidFill>
                  <a:srgbClr val="002060"/>
                </a:solidFill>
                <a:effectLst/>
                <a:latin typeface="Times New Roman" panose="02020603050405020304" pitchFamily="18" charset="0"/>
                <a:ea typeface="Times New Roman" panose="02020603050405020304" pitchFamily="18" charset="0"/>
              </a:rPr>
              <a:t> </a:t>
            </a:r>
            <a:r>
              <a:rPr lang="ru-KZ" sz="2400" b="1" dirty="0" err="1">
                <a:solidFill>
                  <a:srgbClr val="002060"/>
                </a:solidFill>
                <a:effectLst/>
                <a:latin typeface="Times New Roman" panose="02020603050405020304" pitchFamily="18" charset="0"/>
                <a:ea typeface="Times New Roman" panose="02020603050405020304" pitchFamily="18" charset="0"/>
              </a:rPr>
              <a:t>кетеді</a:t>
            </a:r>
            <a:r>
              <a:rPr lang="ru-KZ" sz="2400" b="1" dirty="0">
                <a:solidFill>
                  <a:srgbClr val="002060"/>
                </a:solidFill>
                <a:effectLst/>
                <a:latin typeface="Times New Roman" panose="02020603050405020304" pitchFamily="18" charset="0"/>
                <a:ea typeface="Times New Roman" panose="02020603050405020304" pitchFamily="18" charset="0"/>
              </a:rPr>
              <a:t>, </a:t>
            </a:r>
            <a:r>
              <a:rPr lang="ru-KZ" sz="2400" b="1" dirty="0" err="1">
                <a:solidFill>
                  <a:srgbClr val="002060"/>
                </a:solidFill>
                <a:effectLst/>
                <a:latin typeface="Times New Roman" panose="02020603050405020304" pitchFamily="18" charset="0"/>
                <a:ea typeface="Times New Roman" panose="02020603050405020304" pitchFamily="18" charset="0"/>
              </a:rPr>
              <a:t>дәл</a:t>
            </a:r>
            <a:r>
              <a:rPr lang="ru-KZ" sz="2400" b="1" dirty="0">
                <a:solidFill>
                  <a:srgbClr val="002060"/>
                </a:solidFill>
                <a:effectLst/>
                <a:latin typeface="Times New Roman" panose="02020603050405020304" pitchFamily="18" charset="0"/>
                <a:ea typeface="Times New Roman" panose="02020603050405020304" pitchFamily="18" charset="0"/>
              </a:rPr>
              <a:t> </a:t>
            </a:r>
            <a:r>
              <a:rPr lang="ru-KZ" sz="2400" b="1" dirty="0" err="1">
                <a:solidFill>
                  <a:srgbClr val="002060"/>
                </a:solidFill>
                <a:effectLst/>
                <a:latin typeface="Times New Roman" panose="02020603050405020304" pitchFamily="18" charset="0"/>
                <a:ea typeface="Times New Roman" panose="02020603050405020304" pitchFamily="18" charset="0"/>
              </a:rPr>
              <a:t>осылай</a:t>
            </a:r>
            <a:r>
              <a:rPr lang="ru-KZ" sz="2400" b="1" dirty="0">
                <a:solidFill>
                  <a:srgbClr val="002060"/>
                </a:solidFill>
                <a:effectLst/>
                <a:latin typeface="Times New Roman" panose="02020603050405020304" pitchFamily="18" charset="0"/>
                <a:ea typeface="Times New Roman" panose="02020603050405020304" pitchFamily="18" charset="0"/>
              </a:rPr>
              <a:t> </a:t>
            </a:r>
            <a:r>
              <a:rPr lang="ru-KZ" sz="2400" b="1" dirty="0" err="1">
                <a:solidFill>
                  <a:srgbClr val="002060"/>
                </a:solidFill>
                <a:effectLst/>
                <a:latin typeface="Times New Roman" panose="02020603050405020304" pitchFamily="18" charset="0"/>
                <a:ea typeface="Times New Roman" panose="02020603050405020304" pitchFamily="18" charset="0"/>
              </a:rPr>
              <a:t>ол</a:t>
            </a:r>
            <a:r>
              <a:rPr lang="ru-KZ" sz="2400" b="1" dirty="0">
                <a:solidFill>
                  <a:srgbClr val="002060"/>
                </a:solidFill>
                <a:effectLst/>
                <a:latin typeface="Times New Roman" panose="02020603050405020304" pitchFamily="18" charset="0"/>
                <a:ea typeface="Times New Roman" panose="02020603050405020304" pitchFamily="18" charset="0"/>
              </a:rPr>
              <a:t> </a:t>
            </a:r>
            <a:r>
              <a:rPr lang="ru-KZ" sz="2400" b="1" dirty="0" err="1">
                <a:solidFill>
                  <a:srgbClr val="002060"/>
                </a:solidFill>
                <a:effectLst/>
                <a:latin typeface="Times New Roman" panose="02020603050405020304" pitchFamily="18" charset="0"/>
                <a:ea typeface="Times New Roman" panose="02020603050405020304" pitchFamily="18" charset="0"/>
              </a:rPr>
              <a:t>кітапты</a:t>
            </a:r>
            <a:r>
              <a:rPr lang="ru-KZ" sz="2400" b="1" dirty="0">
                <a:solidFill>
                  <a:srgbClr val="002060"/>
                </a:solidFill>
                <a:effectLst/>
                <a:latin typeface="Times New Roman" panose="02020603050405020304" pitchFamily="18" charset="0"/>
                <a:ea typeface="Times New Roman" panose="02020603050405020304" pitchFamily="18" charset="0"/>
              </a:rPr>
              <a:t> </a:t>
            </a:r>
            <a:r>
              <a:rPr lang="ru-KZ" sz="2400" b="1" dirty="0" err="1">
                <a:solidFill>
                  <a:srgbClr val="002060"/>
                </a:solidFill>
                <a:effectLst/>
                <a:latin typeface="Times New Roman" panose="02020603050405020304" pitchFamily="18" charset="0"/>
                <a:ea typeface="Times New Roman" panose="02020603050405020304" pitchFamily="18" charset="0"/>
              </a:rPr>
              <a:t>басқа</a:t>
            </a:r>
            <a:r>
              <a:rPr lang="ru-KZ" sz="2400" b="1" dirty="0">
                <a:solidFill>
                  <a:srgbClr val="002060"/>
                </a:solidFill>
                <a:effectLst/>
                <a:latin typeface="Times New Roman" panose="02020603050405020304" pitchFamily="18" charset="0"/>
                <a:ea typeface="Times New Roman" panose="02020603050405020304" pitchFamily="18" charset="0"/>
              </a:rPr>
              <a:t> </a:t>
            </a:r>
            <a:r>
              <a:rPr lang="ru-KZ" sz="2400" b="1" dirty="0" err="1">
                <a:solidFill>
                  <a:srgbClr val="002060"/>
                </a:solidFill>
                <a:effectLst/>
                <a:latin typeface="Times New Roman" panose="02020603050405020304" pitchFamily="18" charset="0"/>
                <a:ea typeface="Times New Roman" panose="02020603050405020304" pitchFamily="18" charset="0"/>
              </a:rPr>
              <a:t>оқырман</a:t>
            </a:r>
            <a:r>
              <a:rPr lang="ru-KZ" sz="2400" b="1" dirty="0">
                <a:solidFill>
                  <a:srgbClr val="002060"/>
                </a:solidFill>
                <a:effectLst/>
                <a:latin typeface="Times New Roman" panose="02020603050405020304" pitchFamily="18" charset="0"/>
                <a:ea typeface="Times New Roman" panose="02020603050405020304" pitchFamily="18" charset="0"/>
              </a:rPr>
              <a:t> </a:t>
            </a:r>
            <a:r>
              <a:rPr lang="ru-KZ" sz="2400" b="1" dirty="0" err="1">
                <a:solidFill>
                  <a:srgbClr val="002060"/>
                </a:solidFill>
                <a:effectLst/>
                <a:latin typeface="Times New Roman" panose="02020603050405020304" pitchFamily="18" charset="0"/>
                <a:ea typeface="Times New Roman" panose="02020603050405020304" pitchFamily="18" charset="0"/>
              </a:rPr>
              <a:t>оқи</a:t>
            </a:r>
            <a:r>
              <a:rPr lang="ru-KZ" sz="2400" b="1" dirty="0">
                <a:solidFill>
                  <a:srgbClr val="002060"/>
                </a:solidFill>
                <a:effectLst/>
                <a:latin typeface="Times New Roman" panose="02020603050405020304" pitchFamily="18" charset="0"/>
                <a:ea typeface="Times New Roman" panose="02020603050405020304" pitchFamily="18" charset="0"/>
              </a:rPr>
              <a:t> </a:t>
            </a:r>
            <a:r>
              <a:rPr lang="ru-KZ" sz="2400" b="1" dirty="0" err="1">
                <a:solidFill>
                  <a:srgbClr val="002060"/>
                </a:solidFill>
                <a:effectLst/>
                <a:latin typeface="Times New Roman" panose="02020603050405020304" pitchFamily="18" charset="0"/>
                <a:ea typeface="Times New Roman" panose="02020603050405020304" pitchFamily="18" charset="0"/>
              </a:rPr>
              <a:t>алады</a:t>
            </a:r>
            <a:r>
              <a:rPr lang="ru-KZ" sz="2400" b="1" dirty="0">
                <a:solidFill>
                  <a:srgbClr val="002060"/>
                </a:solidFill>
                <a:effectLst/>
                <a:latin typeface="Times New Roman" panose="02020603050405020304" pitchFamily="18" charset="0"/>
                <a:ea typeface="Times New Roman" panose="02020603050405020304" pitchFamily="18" charset="0"/>
              </a:rPr>
              <a:t>. </a:t>
            </a:r>
            <a:r>
              <a:rPr lang="kk-KZ" sz="2400" b="1" dirty="0">
                <a:solidFill>
                  <a:srgbClr val="002060"/>
                </a:solidFill>
                <a:effectLst/>
                <a:latin typeface="Times New Roman" panose="02020603050405020304" pitchFamily="18" charset="0"/>
                <a:ea typeface="Times New Roman" panose="02020603050405020304" pitchFamily="18" charset="0"/>
              </a:rPr>
              <a:t>Буккросингтің мақсаты </a:t>
            </a:r>
            <a:r>
              <a:rPr lang="ru-RU" sz="2400" b="1" dirty="0">
                <a:solidFill>
                  <a:srgbClr val="002060"/>
                </a:solidFill>
                <a:effectLst/>
                <a:latin typeface="Times New Roman" panose="02020603050405020304" pitchFamily="18" charset="0"/>
                <a:ea typeface="Times New Roman" panose="02020603050405020304" pitchFamily="18" charset="0"/>
              </a:rPr>
              <a:t>– </a:t>
            </a:r>
            <a:r>
              <a:rPr lang="kk-KZ" sz="2400" b="1" dirty="0">
                <a:solidFill>
                  <a:srgbClr val="002060"/>
                </a:solidFill>
                <a:latin typeface="Times New Roman" panose="02020603050405020304" pitchFamily="18" charset="0"/>
                <a:ea typeface="Times New Roman" panose="02020603050405020304" pitchFamily="18" charset="0"/>
              </a:rPr>
              <a:t>кітапты адамдарға оқыту үшін айналымға жіберу. </a:t>
            </a:r>
            <a:r>
              <a:rPr lang="ru-KZ" sz="2400" b="1" dirty="0" err="1">
                <a:solidFill>
                  <a:srgbClr val="002060"/>
                </a:solidFill>
                <a:effectLst/>
                <a:latin typeface="Times New Roman" panose="02020603050405020304" pitchFamily="18" charset="0"/>
                <a:ea typeface="Times New Roman" panose="02020603050405020304" pitchFamily="18" charset="0"/>
              </a:rPr>
              <a:t>Бұл</a:t>
            </a:r>
            <a:r>
              <a:rPr lang="ru-KZ" sz="2400" b="1" dirty="0">
                <a:solidFill>
                  <a:srgbClr val="002060"/>
                </a:solidFill>
                <a:effectLst/>
                <a:latin typeface="Times New Roman" panose="02020603050405020304" pitchFamily="18" charset="0"/>
                <a:ea typeface="Times New Roman" panose="02020603050405020304" pitchFamily="18" charset="0"/>
              </a:rPr>
              <a:t> </a:t>
            </a:r>
            <a:r>
              <a:rPr lang="ru-KZ" sz="2400" b="1" dirty="0" err="1">
                <a:solidFill>
                  <a:srgbClr val="002060"/>
                </a:solidFill>
                <a:effectLst/>
                <a:latin typeface="Times New Roman" panose="02020603050405020304" pitchFamily="18" charset="0"/>
                <a:ea typeface="Times New Roman" panose="02020603050405020304" pitchFamily="18" charset="0"/>
              </a:rPr>
              <a:t>қоғамдық</a:t>
            </a:r>
            <a:r>
              <a:rPr lang="ru-KZ" sz="2400" b="1" dirty="0">
                <a:solidFill>
                  <a:srgbClr val="002060"/>
                </a:solidFill>
                <a:effectLst/>
                <a:latin typeface="Times New Roman" panose="02020603050405020304" pitchFamily="18" charset="0"/>
                <a:ea typeface="Times New Roman" panose="02020603050405020304" pitchFamily="18" charset="0"/>
              </a:rPr>
              <a:t> </a:t>
            </a:r>
            <a:r>
              <a:rPr lang="ru-KZ" sz="2400" b="1" dirty="0" err="1">
                <a:solidFill>
                  <a:srgbClr val="002060"/>
                </a:solidFill>
                <a:effectLst/>
                <a:latin typeface="Times New Roman" panose="02020603050405020304" pitchFamily="18" charset="0"/>
                <a:ea typeface="Times New Roman" panose="02020603050405020304" pitchFamily="18" charset="0"/>
              </a:rPr>
              <a:t>қозғалысқа</a:t>
            </a:r>
            <a:r>
              <a:rPr lang="ru-KZ" sz="2400" b="1" dirty="0">
                <a:solidFill>
                  <a:srgbClr val="002060"/>
                </a:solidFill>
                <a:effectLst/>
                <a:latin typeface="Times New Roman" panose="02020603050405020304" pitchFamily="18" charset="0"/>
                <a:ea typeface="Times New Roman" panose="02020603050405020304" pitchFamily="18" charset="0"/>
              </a:rPr>
              <a:t> </a:t>
            </a:r>
            <a:r>
              <a:rPr lang="ru-KZ" sz="2400" b="1" dirty="0" err="1">
                <a:solidFill>
                  <a:srgbClr val="002060"/>
                </a:solidFill>
                <a:effectLst/>
                <a:latin typeface="Times New Roman" panose="02020603050405020304" pitchFamily="18" charset="0"/>
                <a:ea typeface="Times New Roman" panose="02020603050405020304" pitchFamily="18" charset="0"/>
              </a:rPr>
              <a:t>қатысушыларды</a:t>
            </a:r>
            <a:r>
              <a:rPr lang="ru-KZ" sz="2400" b="1" dirty="0">
                <a:solidFill>
                  <a:srgbClr val="002060"/>
                </a:solidFill>
                <a:effectLst/>
                <a:latin typeface="Times New Roman" panose="02020603050405020304" pitchFamily="18" charset="0"/>
                <a:ea typeface="Times New Roman" panose="02020603050405020304" pitchFamily="18" charset="0"/>
              </a:rPr>
              <a:t> − “</a:t>
            </a:r>
            <a:r>
              <a:rPr lang="ru-KZ" sz="2400" b="1" dirty="0" err="1">
                <a:solidFill>
                  <a:srgbClr val="002060"/>
                </a:solidFill>
                <a:effectLst/>
                <a:latin typeface="Times New Roman" panose="02020603050405020304" pitchFamily="18" charset="0"/>
                <a:ea typeface="Times New Roman" panose="02020603050405020304" pitchFamily="18" charset="0"/>
              </a:rPr>
              <a:t>буккроссерлер</a:t>
            </a:r>
            <a:r>
              <a:rPr lang="ru-KZ" sz="2400" b="1" dirty="0">
                <a:solidFill>
                  <a:srgbClr val="002060"/>
                </a:solidFill>
                <a:effectLst/>
                <a:latin typeface="Times New Roman" panose="02020603050405020304" pitchFamily="18" charset="0"/>
                <a:ea typeface="Times New Roman" panose="02020603050405020304" pitchFamily="18" charset="0"/>
              </a:rPr>
              <a:t>” </a:t>
            </a:r>
            <a:r>
              <a:rPr lang="ru-KZ" sz="2400" b="1" dirty="0" err="1">
                <a:solidFill>
                  <a:srgbClr val="002060"/>
                </a:solidFill>
                <a:effectLst/>
                <a:latin typeface="Times New Roman" panose="02020603050405020304" pitchFamily="18" charset="0"/>
                <a:ea typeface="Times New Roman" panose="02020603050405020304" pitchFamily="18" charset="0"/>
              </a:rPr>
              <a:t>деп</a:t>
            </a:r>
            <a:r>
              <a:rPr lang="ru-KZ" sz="2400" b="1" dirty="0">
                <a:solidFill>
                  <a:srgbClr val="002060"/>
                </a:solidFill>
                <a:effectLst/>
                <a:latin typeface="Times New Roman" panose="02020603050405020304" pitchFamily="18" charset="0"/>
                <a:ea typeface="Times New Roman" panose="02020603050405020304" pitchFamily="18" charset="0"/>
              </a:rPr>
              <a:t> </a:t>
            </a:r>
            <a:r>
              <a:rPr lang="ru-KZ" sz="2400" b="1" dirty="0" err="1">
                <a:solidFill>
                  <a:srgbClr val="002060"/>
                </a:solidFill>
                <a:effectLst/>
                <a:latin typeface="Times New Roman" panose="02020603050405020304" pitchFamily="18" charset="0"/>
                <a:ea typeface="Times New Roman" panose="02020603050405020304" pitchFamily="18" charset="0"/>
              </a:rPr>
              <a:t>атайды</a:t>
            </a:r>
            <a:r>
              <a:rPr lang="kk-KZ" sz="1800">
                <a:solidFill>
                  <a:srgbClr val="202122"/>
                </a:solidFill>
                <a:effectLst/>
                <a:latin typeface="Times New Roman" panose="02020603050405020304" pitchFamily="18" charset="0"/>
                <a:ea typeface="Times New Roman" panose="02020603050405020304" pitchFamily="18" charset="0"/>
              </a:rPr>
              <a:t>.  </a:t>
            </a:r>
            <a:br>
              <a:rPr lang="kk-KZ" sz="2200" b="0" i="0" dirty="0">
                <a:solidFill>
                  <a:srgbClr val="002060"/>
                </a:solidFill>
                <a:effectLst/>
                <a:latin typeface="Times New Roman" panose="02020603050405020304" pitchFamily="18" charset="0"/>
                <a:cs typeface="Times New Roman" panose="02020603050405020304" pitchFamily="18" charset="0"/>
              </a:rPr>
            </a:br>
            <a:br>
              <a:rPr lang="ru-RU" sz="2200" dirty="0">
                <a:solidFill>
                  <a:srgbClr val="002060"/>
                </a:solidFill>
                <a:latin typeface="Times New Roman" panose="02020603050405020304" pitchFamily="18" charset="0"/>
                <a:cs typeface="Times New Roman" panose="02020603050405020304" pitchFamily="18" charset="0"/>
              </a:rPr>
            </a:br>
            <a:r>
              <a:rPr lang="ru-RU" sz="2200" b="0" i="0" dirty="0">
                <a:solidFill>
                  <a:srgbClr val="002060"/>
                </a:solidFill>
                <a:effectLst/>
                <a:latin typeface="Times New Roman" panose="02020603050405020304" pitchFamily="18" charset="0"/>
                <a:cs typeface="Times New Roman" panose="02020603050405020304" pitchFamily="18" charset="0"/>
              </a:rPr>
              <a:t> </a:t>
            </a:r>
            <a:br>
              <a:rPr lang="ru-RU" sz="2200" b="0" i="0" dirty="0">
                <a:solidFill>
                  <a:srgbClr val="002060"/>
                </a:solidFill>
                <a:effectLst/>
                <a:latin typeface="Times New Roman" panose="02020603050405020304" pitchFamily="18" charset="0"/>
                <a:cs typeface="Times New Roman" panose="02020603050405020304" pitchFamily="18" charset="0"/>
              </a:rPr>
            </a:br>
            <a:br>
              <a:rPr lang="ru-RU" sz="2200" b="0" i="0" dirty="0">
                <a:solidFill>
                  <a:srgbClr val="002060"/>
                </a:solidFill>
                <a:effectLst/>
                <a:latin typeface="Times New Roman" panose="02020603050405020304" pitchFamily="18" charset="0"/>
                <a:cs typeface="Times New Roman" panose="02020603050405020304" pitchFamily="18" charset="0"/>
              </a:rPr>
            </a:br>
            <a:br>
              <a:rPr lang="ru-RU" sz="2200" b="0" i="0" dirty="0">
                <a:solidFill>
                  <a:srgbClr val="002060"/>
                </a:solidFill>
                <a:effectLst/>
                <a:latin typeface="Times New Roman" panose="02020603050405020304" pitchFamily="18" charset="0"/>
                <a:cs typeface="Times New Roman" panose="02020603050405020304" pitchFamily="18" charset="0"/>
              </a:rPr>
            </a:br>
            <a:r>
              <a:rPr lang="ru-RU" sz="2200" b="0" i="0" dirty="0">
                <a:solidFill>
                  <a:srgbClr val="002060"/>
                </a:solidFill>
                <a:effectLst/>
                <a:latin typeface="Times New Roman" panose="02020603050405020304" pitchFamily="18" charset="0"/>
                <a:cs typeface="Times New Roman" panose="02020603050405020304" pitchFamily="18" charset="0"/>
              </a:rPr>
              <a:t> </a:t>
            </a:r>
            <a:br>
              <a:rPr lang="ru-RU" sz="1000" b="0" i="0" dirty="0">
                <a:solidFill>
                  <a:srgbClr val="000000"/>
                </a:solidFill>
                <a:effectLst/>
                <a:latin typeface="-apple-system"/>
              </a:rPr>
            </a:br>
            <a:endParaRPr lang="ru-RU" sz="2000" dirty="0">
              <a:solidFill>
                <a:srgbClr val="7030A0"/>
              </a:solidFill>
              <a:latin typeface="Times New Roman" panose="02020603050405020304" pitchFamily="18" charset="0"/>
              <a:cs typeface="Times New Roman" panose="02020603050405020304" pitchFamily="18" charset="0"/>
            </a:endParaRPr>
          </a:p>
        </p:txBody>
      </p:sp>
      <p:sp>
        <p:nvSpPr>
          <p:cNvPr id="3" name="Текст 2"/>
          <p:cNvSpPr>
            <a:spLocks noGrp="1"/>
          </p:cNvSpPr>
          <p:nvPr>
            <p:ph type="body" idx="1"/>
          </p:nvPr>
        </p:nvSpPr>
        <p:spPr>
          <a:xfrm>
            <a:off x="215516" y="116632"/>
            <a:ext cx="8712968" cy="915855"/>
          </a:xfrm>
        </p:spPr>
        <p:txBody>
          <a:bodyPr>
            <a:normAutofit/>
          </a:bodyPr>
          <a:lstStyle/>
          <a:p>
            <a:r>
              <a:rPr lang="ru-RU" sz="3200" b="1" dirty="0">
                <a:latin typeface="Times New Roman" panose="02020603050405020304" pitchFamily="18" charset="0"/>
                <a:cs typeface="Times New Roman" panose="02020603050405020304" pitchFamily="18" charset="0"/>
              </a:rPr>
              <a:t>«</a:t>
            </a:r>
            <a:r>
              <a:rPr lang="ru-RU" sz="3200" b="1" dirty="0" err="1">
                <a:latin typeface="Times New Roman" panose="02020603050405020304" pitchFamily="18" charset="0"/>
                <a:cs typeface="Times New Roman" panose="02020603050405020304" pitchFamily="18" charset="0"/>
              </a:rPr>
              <a:t>Буккросинг</a:t>
            </a:r>
            <a:r>
              <a:rPr lang="ru-RU" sz="3200" b="1" dirty="0">
                <a:latin typeface="Times New Roman" panose="02020603050405020304" pitchFamily="18" charset="0"/>
                <a:cs typeface="Times New Roman" panose="02020603050405020304" pitchFamily="18" charset="0"/>
              </a:rPr>
              <a:t>» </a:t>
            </a:r>
            <a:r>
              <a:rPr lang="ru-RU" sz="3200" b="1" dirty="0" err="1">
                <a:latin typeface="Times New Roman" panose="02020603050405020304" pitchFamily="18" charset="0"/>
                <a:cs typeface="Times New Roman" panose="02020603050405020304" pitchFamily="18" charset="0"/>
              </a:rPr>
              <a:t>сөзі</a:t>
            </a:r>
            <a:r>
              <a:rPr lang="ru-RU" sz="3200" b="1" dirty="0">
                <a:latin typeface="Times New Roman" panose="02020603050405020304" pitchFamily="18" charset="0"/>
                <a:cs typeface="Times New Roman" panose="02020603050405020304" pitchFamily="18" charset="0"/>
              </a:rPr>
              <a:t> </a:t>
            </a:r>
            <a:r>
              <a:rPr lang="ru-RU" sz="3200" b="1" dirty="0" err="1">
                <a:latin typeface="Times New Roman" panose="02020603050405020304" pitchFamily="18" charset="0"/>
                <a:cs typeface="Times New Roman" panose="02020603050405020304" pitchFamily="18" charset="0"/>
              </a:rPr>
              <a:t>нені</a:t>
            </a:r>
            <a:r>
              <a:rPr lang="ru-RU" sz="3200" b="1" dirty="0">
                <a:latin typeface="Times New Roman" panose="02020603050405020304" pitchFamily="18" charset="0"/>
                <a:cs typeface="Times New Roman" panose="02020603050405020304" pitchFamily="18" charset="0"/>
              </a:rPr>
              <a:t> </a:t>
            </a:r>
            <a:r>
              <a:rPr lang="ru-RU" sz="3200" b="1" dirty="0" err="1">
                <a:latin typeface="Times New Roman" panose="02020603050405020304" pitchFamily="18" charset="0"/>
                <a:cs typeface="Times New Roman" panose="02020603050405020304" pitchFamily="18" charset="0"/>
              </a:rPr>
              <a:t>білдіреді</a:t>
            </a:r>
            <a:r>
              <a:rPr lang="ru-RU" sz="3200" b="1"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4463296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Текст 1"/>
          <p:cNvSpPr>
            <a:spLocks noGrp="1"/>
          </p:cNvSpPr>
          <p:nvPr>
            <p:ph type="body" idx="1"/>
          </p:nvPr>
        </p:nvSpPr>
        <p:spPr>
          <a:xfrm>
            <a:off x="233710" y="404664"/>
            <a:ext cx="8676580" cy="1008112"/>
          </a:xfrm>
        </p:spPr>
        <p:txBody>
          <a:bodyPr>
            <a:normAutofit/>
          </a:bodyPr>
          <a:lstStyle/>
          <a:p>
            <a:r>
              <a:rPr lang="kk-KZ" sz="3500" b="1" dirty="0">
                <a:solidFill>
                  <a:schemeClr val="bg1"/>
                </a:solidFill>
                <a:latin typeface="Times New Roman" panose="02020603050405020304" pitchFamily="18" charset="0"/>
                <a:cs typeface="Times New Roman" panose="02020603050405020304" pitchFamily="18" charset="0"/>
              </a:rPr>
              <a:t> Оқылым мәтіні</a:t>
            </a:r>
            <a:endParaRPr lang="ru-RU" sz="4800" b="1" dirty="0">
              <a:solidFill>
                <a:schemeClr val="bg1"/>
              </a:solidFill>
              <a:latin typeface="Times New Roman" panose="02020603050405020304" pitchFamily="18" charset="0"/>
              <a:cs typeface="Times New Roman" panose="02020603050405020304" pitchFamily="18" charset="0"/>
            </a:endParaRPr>
          </a:p>
          <a:p>
            <a:endParaRPr lang="ru-RU" sz="3200" dirty="0"/>
          </a:p>
        </p:txBody>
      </p:sp>
      <p:sp>
        <p:nvSpPr>
          <p:cNvPr id="8" name="Текст 7"/>
          <p:cNvSpPr>
            <a:spLocks noGrp="1"/>
          </p:cNvSpPr>
          <p:nvPr>
            <p:ph type="body" sz="quarter" idx="3"/>
          </p:nvPr>
        </p:nvSpPr>
        <p:spPr>
          <a:xfrm>
            <a:off x="233710" y="1772816"/>
            <a:ext cx="8676580" cy="4392488"/>
          </a:xfrm>
        </p:spPr>
        <p:txBody>
          <a:bodyPr>
            <a:noAutofit/>
          </a:bodyPr>
          <a:lstStyle/>
          <a:p>
            <a:pPr indent="381000" algn="just"/>
            <a:r>
              <a:rPr lang="ru-RU" sz="1800" b="1" dirty="0">
                <a:effectLst/>
                <a:latin typeface="Times New Roman" panose="02020603050405020304" pitchFamily="18" charset="0"/>
                <a:ea typeface="Times New Roman" panose="02020603050405020304" pitchFamily="18" charset="0"/>
                <a:cs typeface="Times New Roman" panose="02020603050405020304" pitchFamily="18" charset="0"/>
              </a:rPr>
              <a:t>                             «БУККРОССИНГ» ТУРАЛЫ НЕ БІЛЕМІЗ?!</a:t>
            </a:r>
            <a:endParaRPr lang="ru-KZ" sz="1800" dirty="0">
              <a:effectLst/>
              <a:latin typeface="Arial" panose="020B0604020202020204" pitchFamily="34" charset="0"/>
              <a:ea typeface="Times New Roman" panose="02020603050405020304" pitchFamily="18" charset="0"/>
              <a:cs typeface="Times New Roman" panose="02020603050405020304" pitchFamily="18" charset="0"/>
            </a:endParaRPr>
          </a:p>
          <a:p>
            <a:pPr algn="just"/>
            <a:r>
              <a:rPr lang="kk-KZ" sz="1800" dirty="0">
                <a:effectLst/>
                <a:latin typeface="Times New Roman" panose="02020603050405020304" pitchFamily="18" charset="0"/>
                <a:ea typeface="Times New Roman" panose="02020603050405020304" pitchFamily="18" charset="0"/>
              </a:rPr>
              <a:t>        </a:t>
            </a:r>
            <a:r>
              <a:rPr lang="kk-KZ" sz="1900" dirty="0">
                <a:effectLst/>
                <a:latin typeface="Times New Roman" panose="02020603050405020304" pitchFamily="18" charset="0"/>
                <a:ea typeface="Times New Roman" panose="02020603050405020304" pitchFamily="18" charset="0"/>
              </a:rPr>
              <a:t>Кітап – біздің асып-таспайтын асыл досымыз. Француз философы Дени Дедро: «Кітап оқуды қойған адам – ойлауды да қояды» деген екен. Технология атаулы қанша дамып жатыр десек те, қай заманда болмасын, кітаптың орны биік тұрары сөзсіз. Алайда, қазіргі кезде кітапхана мен кітап дүкендеріне барудан қалып бара жатқанымыз өтірік емес. Біріне уақыт сылтау болса, екіншісіне қалтамыздың көтере бермейтіндігі сылтау. Ал, бұл екі сылтауға да кедергі бола алатын «кітап сыйлау» немесе «кітап алмастыру» акциясы туралы естуіңіз бар ма? Толығырақ айтқанда, акцияның негізгі атауы «Буккроссинг» деп аталады. «Буккроссинг» қазақшаға аударылғанда «кітап сыйлау» немесе «кітаптың айналыста жүруі» деген мағынаны білдіреді. Буккроссингті алғаш рет ойлап тапқан ғалым – Рон Хорнбекер. Ол 2001 жылы көпшілік жүретін жерде мынадай жазуы бар кітапты қалдырып кеткен екен: «Бұл жоғалып кеткен кітап емес, оның бұрынғы иесін мына сайтқа кіріп біле аласыз. Кітапты оқып біткесін, оны әрі қарай саяхаттауға жіберуіңізге болады». Жазылған хат пен кітап адамдарға қызықты болған соң, сайтқа кірушілер саны артып, қазір «Bookcrossing» сөзі Оксфорд сөздігіне ресми түрде енгізіліпті.</a:t>
            </a:r>
            <a:endParaRPr lang="ru-RU" sz="1900" dirty="0"/>
          </a:p>
        </p:txBody>
      </p:sp>
      <p:sp>
        <p:nvSpPr>
          <p:cNvPr id="5" name="Текст 1">
            <a:extLst>
              <a:ext uri="{FF2B5EF4-FFF2-40B4-BE49-F238E27FC236}">
                <a16:creationId xmlns:a16="http://schemas.microsoft.com/office/drawing/2014/main" id="{ED944EE6-6BD7-465E-839C-F33F79D45999}"/>
              </a:ext>
            </a:extLst>
          </p:cNvPr>
          <p:cNvSpPr txBox="1">
            <a:spLocks/>
          </p:cNvSpPr>
          <p:nvPr/>
        </p:nvSpPr>
        <p:spPr>
          <a:xfrm>
            <a:off x="215900" y="2132856"/>
            <a:ext cx="8694390" cy="4320480"/>
          </a:xfrm>
          <a:prstGeom prst="rect">
            <a:avLst/>
          </a:prstGeom>
        </p:spPr>
        <p:txBody>
          <a:bodyPr vert="horz" lIns="91440" tIns="45720" rIns="91440" bIns="45720" rtlCol="0" anchor="ctr">
            <a:normAutofit/>
          </a:bodyPr>
          <a:lstStyle>
            <a:lvl1pPr marL="0" indent="0" algn="ctr" defTabSz="914400" rtl="0" eaLnBrk="1" latinLnBrk="0" hangingPunct="1">
              <a:spcBef>
                <a:spcPct val="20000"/>
              </a:spcBef>
              <a:buClr>
                <a:schemeClr val="accent1"/>
              </a:buClr>
              <a:buSzPct val="100000"/>
              <a:buFont typeface="Symbol" pitchFamily="18" charset="2"/>
              <a:buNone/>
              <a:defRPr sz="2400" b="0" kern="1200">
                <a:solidFill>
                  <a:schemeClr val="tx2"/>
                </a:solidFill>
                <a:latin typeface="+mj-lt"/>
                <a:ea typeface="+mn-ea"/>
                <a:cs typeface="+mn-cs"/>
              </a:defRPr>
            </a:lvl1pPr>
            <a:lvl2pPr marL="457200" indent="0" algn="l" defTabSz="914400" rtl="0" eaLnBrk="1" latinLnBrk="0" hangingPunct="1">
              <a:spcBef>
                <a:spcPct val="20000"/>
              </a:spcBef>
              <a:buClr>
                <a:schemeClr val="accent1"/>
              </a:buClr>
              <a:buSzPct val="100000"/>
              <a:buFont typeface="Symbol" pitchFamily="18" charset="2"/>
              <a:buNone/>
              <a:defRPr sz="2000" b="1" kern="1200">
                <a:solidFill>
                  <a:schemeClr val="tx2"/>
                </a:solidFill>
                <a:latin typeface="+mn-lt"/>
                <a:ea typeface="+mn-ea"/>
                <a:cs typeface="+mn-cs"/>
              </a:defRPr>
            </a:lvl2pPr>
            <a:lvl3pPr marL="914400" indent="0" algn="l" defTabSz="914400" rtl="0" eaLnBrk="1" latinLnBrk="0" hangingPunct="1">
              <a:spcBef>
                <a:spcPct val="20000"/>
              </a:spcBef>
              <a:buClr>
                <a:schemeClr val="accent1"/>
              </a:buClr>
              <a:buSzPct val="100000"/>
              <a:buFont typeface="Symbol" pitchFamily="18" charset="2"/>
              <a:buNone/>
              <a:defRPr sz="1800" b="1" kern="1200">
                <a:solidFill>
                  <a:schemeClr val="tx2"/>
                </a:solidFill>
                <a:latin typeface="+mn-lt"/>
                <a:ea typeface="+mn-ea"/>
                <a:cs typeface="+mn-cs"/>
              </a:defRPr>
            </a:lvl3pPr>
            <a:lvl4pPr marL="1371600" indent="0" algn="l" defTabSz="914400" rtl="0" eaLnBrk="1" latinLnBrk="0" hangingPunct="1">
              <a:spcBef>
                <a:spcPct val="20000"/>
              </a:spcBef>
              <a:buClr>
                <a:schemeClr val="accent1"/>
              </a:buClr>
              <a:buSzPct val="100000"/>
              <a:buFont typeface="Symbol" pitchFamily="18" charset="2"/>
              <a:buNone/>
              <a:defRPr sz="1600" b="1" kern="1200">
                <a:solidFill>
                  <a:schemeClr val="tx2"/>
                </a:solidFill>
                <a:latin typeface="+mn-lt"/>
                <a:ea typeface="+mn-ea"/>
                <a:cs typeface="+mn-cs"/>
              </a:defRPr>
            </a:lvl4pPr>
            <a:lvl5pPr marL="1828800" indent="0" algn="l" defTabSz="914400" rtl="0" eaLnBrk="1" latinLnBrk="0" hangingPunct="1">
              <a:spcBef>
                <a:spcPct val="20000"/>
              </a:spcBef>
              <a:buClr>
                <a:schemeClr val="accent1"/>
              </a:buClr>
              <a:buSzPct val="100000"/>
              <a:buFont typeface="Symbol" pitchFamily="18" charset="2"/>
              <a:buNone/>
              <a:defRPr sz="1600" b="1" kern="1200">
                <a:solidFill>
                  <a:schemeClr val="tx2"/>
                </a:solidFill>
                <a:latin typeface="+mn-lt"/>
                <a:ea typeface="+mn-ea"/>
                <a:cs typeface="+mn-cs"/>
              </a:defRPr>
            </a:lvl5pPr>
            <a:lvl6pPr marL="2286000" indent="0" algn="l" defTabSz="914400" rtl="0" eaLnBrk="1" latinLnBrk="0" hangingPunct="1">
              <a:spcBef>
                <a:spcPts val="384"/>
              </a:spcBef>
              <a:buClr>
                <a:schemeClr val="accent1"/>
              </a:buClr>
              <a:buFont typeface="Symbol" pitchFamily="18" charset="2"/>
              <a:buNone/>
              <a:defRPr sz="1600" b="1" kern="1200">
                <a:solidFill>
                  <a:schemeClr val="tx2"/>
                </a:solidFill>
                <a:latin typeface="+mn-lt"/>
                <a:ea typeface="+mn-ea"/>
                <a:cs typeface="+mn-cs"/>
              </a:defRPr>
            </a:lvl6pPr>
            <a:lvl7pPr marL="2743200" indent="0" algn="l" defTabSz="914400" rtl="0" eaLnBrk="1" latinLnBrk="0" hangingPunct="1">
              <a:spcBef>
                <a:spcPts val="384"/>
              </a:spcBef>
              <a:buClr>
                <a:schemeClr val="accent1"/>
              </a:buClr>
              <a:buFont typeface="Symbol" pitchFamily="18" charset="2"/>
              <a:buNone/>
              <a:defRPr sz="1600" b="1" kern="1200">
                <a:solidFill>
                  <a:schemeClr val="tx2"/>
                </a:solidFill>
                <a:latin typeface="+mn-lt"/>
                <a:ea typeface="+mn-ea"/>
                <a:cs typeface="+mn-cs"/>
              </a:defRPr>
            </a:lvl7pPr>
            <a:lvl8pPr marL="3200400" indent="0" algn="l" defTabSz="914400" rtl="0" eaLnBrk="1" latinLnBrk="0" hangingPunct="1">
              <a:spcBef>
                <a:spcPts val="384"/>
              </a:spcBef>
              <a:buClr>
                <a:schemeClr val="accent1"/>
              </a:buClr>
              <a:buFont typeface="Symbol" pitchFamily="18" charset="2"/>
              <a:buNone/>
              <a:defRPr sz="1600" b="1" kern="1200">
                <a:solidFill>
                  <a:schemeClr val="tx2"/>
                </a:solidFill>
                <a:latin typeface="+mn-lt"/>
                <a:ea typeface="+mn-ea"/>
                <a:cs typeface="+mn-cs"/>
              </a:defRPr>
            </a:lvl8pPr>
            <a:lvl9pPr marL="3657600" indent="0" algn="l" defTabSz="914400" rtl="0" eaLnBrk="1" latinLnBrk="0" hangingPunct="1">
              <a:spcBef>
                <a:spcPts val="384"/>
              </a:spcBef>
              <a:buClr>
                <a:schemeClr val="accent1"/>
              </a:buClr>
              <a:buFont typeface="Symbol" pitchFamily="18" charset="2"/>
              <a:buNone/>
              <a:defRPr sz="1600" b="1" kern="1200">
                <a:solidFill>
                  <a:schemeClr val="tx2"/>
                </a:solidFill>
                <a:latin typeface="+mn-lt"/>
                <a:ea typeface="+mn-ea"/>
                <a:cs typeface="+mn-cs"/>
              </a:defRPr>
            </a:lvl9pPr>
          </a:lstStyle>
          <a:p>
            <a:endParaRPr lang="ru-RU" sz="3200" dirty="0"/>
          </a:p>
        </p:txBody>
      </p:sp>
    </p:spTree>
    <p:extLst>
      <p:ext uri="{BB962C8B-B14F-4D97-AF65-F5344CB8AC3E}">
        <p14:creationId xmlns:p14="http://schemas.microsoft.com/office/powerpoint/2010/main" val="1231809350"/>
      </p:ext>
    </p:extLst>
  </p:cSld>
  <p:clrMapOvr>
    <a:masterClrMapping/>
  </p:clrMapOvr>
  <mc:AlternateContent xmlns:mc="http://schemas.openxmlformats.org/markup-compatibility/2006" xmlns:p14="http://schemas.microsoft.com/office/powerpoint/2010/main">
    <mc:Choice Requires="p14">
      <p:transition spd="slow" p14:dur="2000" advTm="83862"/>
    </mc:Choice>
    <mc:Fallback xmlns="">
      <p:transition spd="slow" advTm="83862"/>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2372" y="295697"/>
            <a:ext cx="8219255" cy="469007"/>
          </a:xfrm>
        </p:spPr>
        <p:txBody>
          <a:bodyPr>
            <a:normAutofit fontScale="90000"/>
          </a:bodyPr>
          <a:lstStyle/>
          <a:p>
            <a:r>
              <a:rPr lang="ru-RU" sz="3500" b="1" dirty="0">
                <a:solidFill>
                  <a:schemeClr val="bg1"/>
                </a:solidFill>
                <a:latin typeface="Times New Roman" panose="02020603050405020304" pitchFamily="18" charset="0"/>
                <a:cs typeface="Times New Roman" panose="02020603050405020304" pitchFamily="18" charset="0"/>
              </a:rPr>
              <a:t>1-</a:t>
            </a:r>
            <a:r>
              <a:rPr lang="kk-KZ" sz="3500" b="1" dirty="0">
                <a:solidFill>
                  <a:schemeClr val="bg1"/>
                </a:solidFill>
                <a:latin typeface="Times New Roman" panose="02020603050405020304" pitchFamily="18" charset="0"/>
                <a:cs typeface="Times New Roman" panose="02020603050405020304" pitchFamily="18" charset="0"/>
              </a:rPr>
              <a:t>тапсырма</a:t>
            </a:r>
            <a:endParaRPr lang="ru-RU" sz="3500" b="1" dirty="0">
              <a:solidFill>
                <a:schemeClr val="bg1"/>
              </a:solidFill>
              <a:latin typeface="Times New Roman" panose="02020603050405020304" pitchFamily="18" charset="0"/>
              <a:cs typeface="Times New Roman" panose="02020603050405020304" pitchFamily="18" charset="0"/>
            </a:endParaRPr>
          </a:p>
        </p:txBody>
      </p:sp>
      <p:sp>
        <p:nvSpPr>
          <p:cNvPr id="9" name="Заголовок 1">
            <a:extLst>
              <a:ext uri="{FF2B5EF4-FFF2-40B4-BE49-F238E27FC236}">
                <a16:creationId xmlns:a16="http://schemas.microsoft.com/office/drawing/2014/main" id="{B8B2A065-DB73-4B3C-9CD0-B7995A5D98DB}"/>
              </a:ext>
            </a:extLst>
          </p:cNvPr>
          <p:cNvSpPr txBox="1">
            <a:spLocks/>
          </p:cNvSpPr>
          <p:nvPr/>
        </p:nvSpPr>
        <p:spPr>
          <a:xfrm>
            <a:off x="251520" y="764704"/>
            <a:ext cx="8640960" cy="424847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ru-RU" sz="2500" b="1" dirty="0">
              <a:solidFill>
                <a:srgbClr val="002060"/>
              </a:solidFill>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152AD99F-55F3-4AC5-A703-3BBC2CD3EEC1}"/>
              </a:ext>
            </a:extLst>
          </p:cNvPr>
          <p:cNvSpPr txBox="1"/>
          <p:nvPr/>
        </p:nvSpPr>
        <p:spPr>
          <a:xfrm>
            <a:off x="251520" y="5315311"/>
            <a:ext cx="8121907" cy="1200329"/>
          </a:xfrm>
          <a:prstGeom prst="rect">
            <a:avLst/>
          </a:prstGeom>
          <a:noFill/>
        </p:spPr>
        <p:txBody>
          <a:bodyPr wrap="square">
            <a:spAutoFit/>
          </a:bodyPr>
          <a:lstStyle/>
          <a:p>
            <a:r>
              <a:rPr lang="kk-KZ" b="1" dirty="0">
                <a:solidFill>
                  <a:schemeClr val="tx2"/>
                </a:solidFill>
                <a:latin typeface="Times New Roman" panose="02020603050405020304" pitchFamily="18" charset="0"/>
                <a:cs typeface="Times New Roman" panose="02020603050405020304" pitchFamily="18" charset="0"/>
              </a:rPr>
              <a:t>Дескриптор:</a:t>
            </a:r>
          </a:p>
          <a:p>
            <a:pPr marL="285750" indent="-285750">
              <a:buFontTx/>
              <a:buChar char="-"/>
            </a:pPr>
            <a:r>
              <a:rPr lang="kk-KZ" sz="18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Нақтылау сұрақтарын құрастырады;</a:t>
            </a:r>
          </a:p>
          <a:p>
            <a:pPr marL="285750" indent="-285750">
              <a:buFontTx/>
              <a:buChar char="-"/>
            </a:pPr>
            <a:r>
              <a:rPr lang="kk-KZ" sz="18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мәтіннен негізгі және қосымша ақпаратты табады;</a:t>
            </a:r>
          </a:p>
          <a:p>
            <a:pPr marL="285750" indent="-285750">
              <a:buFontTx/>
              <a:buChar char="-"/>
            </a:pPr>
            <a:r>
              <a:rPr lang="kk-KZ" sz="18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көтерілген мәселені анықтайды. </a:t>
            </a:r>
            <a:endParaRPr lang="ru-KZ" sz="1800" dirty="0">
              <a:solidFill>
                <a:srgbClr val="002060"/>
              </a:solidFill>
              <a:effectLst/>
              <a:latin typeface="Arial" panose="020B0604020202020204" pitchFamily="34" charset="0"/>
              <a:ea typeface="Times New Roman" panose="02020603050405020304" pitchFamily="18" charset="0"/>
              <a:cs typeface="Times New Roman" panose="02020603050405020304" pitchFamily="18" charset="0"/>
            </a:endParaRPr>
          </a:p>
        </p:txBody>
      </p:sp>
      <p:graphicFrame>
        <p:nvGraphicFramePr>
          <p:cNvPr id="6" name="Таблица 5">
            <a:extLst>
              <a:ext uri="{FF2B5EF4-FFF2-40B4-BE49-F238E27FC236}">
                <a16:creationId xmlns:a16="http://schemas.microsoft.com/office/drawing/2014/main" id="{F96B81A9-6D96-4549-90BF-DA52BF41831F}"/>
              </a:ext>
            </a:extLst>
          </p:cNvPr>
          <p:cNvGraphicFramePr>
            <a:graphicFrameLocks noGrp="1"/>
          </p:cNvGraphicFramePr>
          <p:nvPr>
            <p:extLst>
              <p:ext uri="{D42A27DB-BD31-4B8C-83A1-F6EECF244321}">
                <p14:modId xmlns:p14="http://schemas.microsoft.com/office/powerpoint/2010/main" val="2435508975"/>
              </p:ext>
            </p:extLst>
          </p:nvPr>
        </p:nvGraphicFramePr>
        <p:xfrm>
          <a:off x="215313" y="1754976"/>
          <a:ext cx="8677167" cy="3549097"/>
        </p:xfrm>
        <a:graphic>
          <a:graphicData uri="http://schemas.openxmlformats.org/drawingml/2006/table">
            <a:tbl>
              <a:tblPr firstRow="1" firstCol="1" bandRow="1">
                <a:tableStyleId>{5C22544A-7EE6-4342-B048-85BDC9FD1C3A}</a:tableStyleId>
              </a:tblPr>
              <a:tblGrid>
                <a:gridCol w="2195853">
                  <a:extLst>
                    <a:ext uri="{9D8B030D-6E8A-4147-A177-3AD203B41FA5}">
                      <a16:colId xmlns:a16="http://schemas.microsoft.com/office/drawing/2014/main" val="3704820939"/>
                    </a:ext>
                  </a:extLst>
                </a:gridCol>
                <a:gridCol w="2159646">
                  <a:extLst>
                    <a:ext uri="{9D8B030D-6E8A-4147-A177-3AD203B41FA5}">
                      <a16:colId xmlns:a16="http://schemas.microsoft.com/office/drawing/2014/main" val="1657640457"/>
                    </a:ext>
                  </a:extLst>
                </a:gridCol>
                <a:gridCol w="2160834">
                  <a:extLst>
                    <a:ext uri="{9D8B030D-6E8A-4147-A177-3AD203B41FA5}">
                      <a16:colId xmlns:a16="http://schemas.microsoft.com/office/drawing/2014/main" val="3299551469"/>
                    </a:ext>
                  </a:extLst>
                </a:gridCol>
                <a:gridCol w="2160834">
                  <a:extLst>
                    <a:ext uri="{9D8B030D-6E8A-4147-A177-3AD203B41FA5}">
                      <a16:colId xmlns:a16="http://schemas.microsoft.com/office/drawing/2014/main" val="3136754994"/>
                    </a:ext>
                  </a:extLst>
                </a:gridCol>
              </a:tblGrid>
              <a:tr h="588184">
                <a:tc>
                  <a:txBody>
                    <a:bodyPr/>
                    <a:lstStyle/>
                    <a:p>
                      <a:pPr marL="0" marR="0" lvl="0" indent="0" algn="l" defTabSz="914400" rtl="0" eaLnBrk="1" fontAlgn="auto" latinLnBrk="0" hangingPunct="1">
                        <a:lnSpc>
                          <a:spcPct val="100000"/>
                        </a:lnSpc>
                        <a:spcBef>
                          <a:spcPts val="0"/>
                        </a:spcBef>
                        <a:spcAft>
                          <a:spcPts val="0"/>
                        </a:spcAft>
                        <a:buClrTx/>
                        <a:buSzTx/>
                        <a:buFontTx/>
                        <a:buNone/>
                        <a:tabLst>
                          <a:tab pos="2597150" algn="l"/>
                        </a:tabLst>
                        <a:defRPr/>
                      </a:pPr>
                      <a:r>
                        <a:rPr lang="kk-KZ" sz="2000" dirty="0">
                          <a:solidFill>
                            <a:srgbClr val="C00000"/>
                          </a:solidFill>
                          <a:effectLst/>
                          <a:latin typeface="Times New Roman" panose="02020603050405020304" pitchFamily="18" charset="0"/>
                          <a:cs typeface="Times New Roman" panose="02020603050405020304" pitchFamily="18" charset="0"/>
                        </a:rPr>
                        <a:t>Нақтылау сұрақтары</a:t>
                      </a:r>
                      <a:endParaRPr lang="ru-KZ" sz="20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1">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tab pos="2597150" algn="l"/>
                        </a:tabLst>
                        <a:defRPr/>
                      </a:pPr>
                      <a:r>
                        <a:rPr lang="kk-KZ" sz="2000" dirty="0">
                          <a:solidFill>
                            <a:srgbClr val="002060"/>
                          </a:solidFill>
                          <a:effectLst/>
                          <a:latin typeface="Times New Roman" panose="02020603050405020304" pitchFamily="18" charset="0"/>
                          <a:cs typeface="Times New Roman" panose="02020603050405020304" pitchFamily="18" charset="0"/>
                        </a:rPr>
                        <a:t>Негізгі ақпарат</a:t>
                      </a:r>
                    </a:p>
                    <a:p>
                      <a:pPr>
                        <a:tabLst>
                          <a:tab pos="2597150" algn="l"/>
                        </a:tabLst>
                      </a:pPr>
                      <a:endParaRPr lang="ru-KZ"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1">
                        <a:lumMod val="60000"/>
                        <a:lumOff val="40000"/>
                      </a:schemeClr>
                    </a:solidFill>
                  </a:tcPr>
                </a:tc>
                <a:tc>
                  <a:txBody>
                    <a:bodyPr/>
                    <a:lstStyle/>
                    <a:p>
                      <a:pPr>
                        <a:tabLst>
                          <a:tab pos="2597150" algn="l"/>
                        </a:tabLst>
                      </a:pPr>
                      <a:r>
                        <a:rPr lang="kk-KZ" sz="2000" dirty="0">
                          <a:solidFill>
                            <a:srgbClr val="002060"/>
                          </a:solidFill>
                          <a:effectLst/>
                          <a:latin typeface="Times New Roman" panose="02020603050405020304" pitchFamily="18" charset="0"/>
                          <a:cs typeface="Times New Roman" panose="02020603050405020304" pitchFamily="18" charset="0"/>
                        </a:rPr>
                        <a:t>Қосымша ақпарат</a:t>
                      </a:r>
                      <a:endParaRPr lang="ru-KZ"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1">
                        <a:lumMod val="60000"/>
                        <a:lumOff val="40000"/>
                      </a:schemeClr>
                    </a:solidFill>
                  </a:tcPr>
                </a:tc>
                <a:tc>
                  <a:txBody>
                    <a:bodyPr/>
                    <a:lstStyle/>
                    <a:p>
                      <a:pPr>
                        <a:tabLst>
                          <a:tab pos="2597150" algn="l"/>
                        </a:tabLst>
                      </a:pPr>
                      <a:r>
                        <a:rPr lang="kk-KZ" sz="2000" dirty="0">
                          <a:solidFill>
                            <a:srgbClr val="002060"/>
                          </a:solidFill>
                          <a:effectLst/>
                          <a:latin typeface="Times New Roman" panose="02020603050405020304" pitchFamily="18" charset="0"/>
                          <a:cs typeface="Times New Roman" panose="02020603050405020304" pitchFamily="18" charset="0"/>
                        </a:rPr>
                        <a:t>Көтерілген мәселе</a:t>
                      </a:r>
                      <a:endParaRPr lang="ru-KZ"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1">
                        <a:lumMod val="60000"/>
                        <a:lumOff val="40000"/>
                      </a:schemeClr>
                    </a:solidFill>
                  </a:tcPr>
                </a:tc>
                <a:extLst>
                  <a:ext uri="{0D108BD9-81ED-4DB2-BD59-A6C34878D82A}">
                    <a16:rowId xmlns:a16="http://schemas.microsoft.com/office/drawing/2014/main" val="1205804592"/>
                  </a:ext>
                </a:extLst>
              </a:tr>
              <a:tr h="2939497">
                <a:tc>
                  <a:txBody>
                    <a:bodyPr/>
                    <a:lstStyle/>
                    <a:p>
                      <a:endParaRPr lang="ru-KZ" sz="1800" b="0" kern="1200" dirty="0">
                        <a:solidFill>
                          <a:srgbClr val="C00000"/>
                        </a:solidFill>
                        <a:effectLst/>
                        <a:latin typeface="Times New Roman" panose="02020603050405020304" pitchFamily="18" charset="0"/>
                        <a:ea typeface="+mn-ea"/>
                        <a:cs typeface="Times New Roman" panose="02020603050405020304" pitchFamily="18" charset="0"/>
                      </a:endParaRPr>
                    </a:p>
                  </a:txBody>
                  <a:tcPr marL="68580" marR="68580" marT="0" marB="0">
                    <a:solidFill>
                      <a:schemeClr val="accent1">
                        <a:lumMod val="60000"/>
                        <a:lumOff val="40000"/>
                      </a:schemeClr>
                    </a:solidFill>
                  </a:tcPr>
                </a:tc>
                <a:tc>
                  <a:txBody>
                    <a:bodyPr/>
                    <a:lstStyle/>
                    <a:p>
                      <a:pPr>
                        <a:tabLst>
                          <a:tab pos="2597150" algn="l"/>
                        </a:tabLst>
                      </a:pPr>
                      <a:endParaRPr lang="ru-KZ"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1">
                        <a:lumMod val="60000"/>
                        <a:lumOff val="40000"/>
                      </a:schemeClr>
                    </a:solidFill>
                  </a:tcPr>
                </a:tc>
                <a:tc>
                  <a:txBody>
                    <a:bodyPr/>
                    <a:lstStyle/>
                    <a:p>
                      <a:pPr>
                        <a:tabLst>
                          <a:tab pos="2597150" algn="l"/>
                        </a:tabLst>
                      </a:pPr>
                      <a:endParaRPr lang="ru-KZ"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1">
                        <a:lumMod val="60000"/>
                        <a:lumOff val="40000"/>
                      </a:schemeClr>
                    </a:solidFill>
                  </a:tcPr>
                </a:tc>
                <a:tc>
                  <a:txBody>
                    <a:bodyPr/>
                    <a:lstStyle/>
                    <a:p>
                      <a:pPr>
                        <a:tabLst>
                          <a:tab pos="2597150" algn="l"/>
                        </a:tabLst>
                      </a:pPr>
                      <a:endParaRPr lang="ru-KZ"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1">
                        <a:lumMod val="60000"/>
                        <a:lumOff val="40000"/>
                      </a:schemeClr>
                    </a:solidFill>
                  </a:tcPr>
                </a:tc>
                <a:extLst>
                  <a:ext uri="{0D108BD9-81ED-4DB2-BD59-A6C34878D82A}">
                    <a16:rowId xmlns:a16="http://schemas.microsoft.com/office/drawing/2014/main" val="3678848356"/>
                  </a:ext>
                </a:extLst>
              </a:tr>
            </a:tbl>
          </a:graphicData>
        </a:graphic>
      </p:graphicFrame>
      <p:sp>
        <p:nvSpPr>
          <p:cNvPr id="10" name="TextBox 9">
            <a:extLst>
              <a:ext uri="{FF2B5EF4-FFF2-40B4-BE49-F238E27FC236}">
                <a16:creationId xmlns:a16="http://schemas.microsoft.com/office/drawing/2014/main" id="{A6BDA6BB-35AB-4DC3-A9F9-F9455F2874C9}"/>
              </a:ext>
            </a:extLst>
          </p:cNvPr>
          <p:cNvSpPr txBox="1"/>
          <p:nvPr/>
        </p:nvSpPr>
        <p:spPr>
          <a:xfrm>
            <a:off x="251520" y="744956"/>
            <a:ext cx="8640960" cy="707886"/>
          </a:xfrm>
          <a:prstGeom prst="rect">
            <a:avLst/>
          </a:prstGeom>
          <a:noFill/>
        </p:spPr>
        <p:txBody>
          <a:bodyPr wrap="square">
            <a:spAutoFit/>
          </a:bodyPr>
          <a:lstStyle/>
          <a:p>
            <a:pPr>
              <a:tabLst>
                <a:tab pos="2597150" algn="l"/>
              </a:tabLst>
            </a:pPr>
            <a:r>
              <a:rPr lang="kk-KZ" sz="20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М</a:t>
            </a:r>
            <a:r>
              <a:rPr lang="kk-KZ" sz="20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әтіндегі негізгі, қосымша ақпаратты, көтерілген мәселені анықтауға бағытталған нақтылау сұрақтарын құрастырыңыз </a:t>
            </a:r>
            <a:endParaRPr lang="ru-KZ" sz="12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95798481"/>
      </p:ext>
    </p:extLst>
  </p:cSld>
  <p:clrMapOvr>
    <a:masterClrMapping/>
  </p:clrMapOvr>
  <mc:AlternateContent xmlns:mc="http://schemas.openxmlformats.org/markup-compatibility/2006" xmlns:p14="http://schemas.microsoft.com/office/powerpoint/2010/main">
    <mc:Choice Requires="p14">
      <p:transition spd="slow" p14:dur="2000" advTm="65517"/>
    </mc:Choice>
    <mc:Fallback xmlns="">
      <p:transition spd="slow" advTm="65517"/>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282057"/>
            <a:ext cx="8640960" cy="1218464"/>
          </a:xfrm>
          <a:solidFill>
            <a:schemeClr val="accent1"/>
          </a:solidFill>
        </p:spPr>
        <p:txBody>
          <a:bodyPr>
            <a:normAutofit fontScale="90000"/>
          </a:bodyPr>
          <a:lstStyle/>
          <a:p>
            <a:br>
              <a:rPr lang="kk-KZ" b="1" dirty="0">
                <a:solidFill>
                  <a:srgbClr val="FF0000"/>
                </a:solidFill>
                <a:latin typeface="Times New Roman" panose="02020603050405020304" pitchFamily="18" charset="0"/>
                <a:cs typeface="Times New Roman" panose="02020603050405020304" pitchFamily="18" charset="0"/>
              </a:rPr>
            </a:br>
            <a:br>
              <a:rPr lang="kk-KZ" b="1" dirty="0">
                <a:solidFill>
                  <a:srgbClr val="FF0000"/>
                </a:solidFill>
                <a:latin typeface="Times New Roman" panose="02020603050405020304" pitchFamily="18" charset="0"/>
                <a:cs typeface="Times New Roman" panose="02020603050405020304" pitchFamily="18" charset="0"/>
              </a:rPr>
            </a:br>
            <a:r>
              <a:rPr lang="kk-KZ" b="1" dirty="0">
                <a:solidFill>
                  <a:schemeClr val="bg1"/>
                </a:solidFill>
                <a:latin typeface="Times New Roman" panose="02020603050405020304" pitchFamily="18" charset="0"/>
                <a:cs typeface="Times New Roman" panose="02020603050405020304" pitchFamily="18" charset="0"/>
              </a:rPr>
              <a:t>ӨЗІҢДІ ТЕКСЕР</a:t>
            </a:r>
            <a:br>
              <a:rPr lang="kk-KZ" b="1" dirty="0">
                <a:solidFill>
                  <a:schemeClr val="bg1"/>
                </a:solidFill>
                <a:latin typeface="Times New Roman" panose="02020603050405020304" pitchFamily="18" charset="0"/>
                <a:cs typeface="Times New Roman" panose="02020603050405020304" pitchFamily="18" charset="0"/>
              </a:rPr>
            </a:br>
            <a:br>
              <a:rPr lang="kk-KZ" b="1" dirty="0">
                <a:solidFill>
                  <a:schemeClr val="bg1"/>
                </a:solidFill>
                <a:latin typeface="Times New Roman" panose="02020603050405020304" pitchFamily="18" charset="0"/>
                <a:cs typeface="Times New Roman" panose="02020603050405020304" pitchFamily="18" charset="0"/>
              </a:rPr>
            </a:br>
            <a:endParaRPr lang="ru-RU" dirty="0">
              <a:solidFill>
                <a:schemeClr val="bg1"/>
              </a:solidFill>
            </a:endParaRPr>
          </a:p>
        </p:txBody>
      </p:sp>
      <p:graphicFrame>
        <p:nvGraphicFramePr>
          <p:cNvPr id="5" name="Таблица 4">
            <a:extLst>
              <a:ext uri="{FF2B5EF4-FFF2-40B4-BE49-F238E27FC236}">
                <a16:creationId xmlns:a16="http://schemas.microsoft.com/office/drawing/2014/main" id="{879AE5C8-136F-4F36-9273-385DC1ACC557}"/>
              </a:ext>
            </a:extLst>
          </p:cNvPr>
          <p:cNvGraphicFramePr>
            <a:graphicFrameLocks noGrp="1"/>
          </p:cNvGraphicFramePr>
          <p:nvPr>
            <p:extLst>
              <p:ext uri="{D42A27DB-BD31-4B8C-83A1-F6EECF244321}">
                <p14:modId xmlns:p14="http://schemas.microsoft.com/office/powerpoint/2010/main" val="2547525141"/>
              </p:ext>
            </p:extLst>
          </p:nvPr>
        </p:nvGraphicFramePr>
        <p:xfrm>
          <a:off x="215313" y="1452842"/>
          <a:ext cx="8677167" cy="5379086"/>
        </p:xfrm>
        <a:graphic>
          <a:graphicData uri="http://schemas.openxmlformats.org/drawingml/2006/table">
            <a:tbl>
              <a:tblPr firstRow="1" firstCol="1" bandRow="1">
                <a:tableStyleId>{5C22544A-7EE6-4342-B048-85BDC9FD1C3A}</a:tableStyleId>
              </a:tblPr>
              <a:tblGrid>
                <a:gridCol w="2195853">
                  <a:extLst>
                    <a:ext uri="{9D8B030D-6E8A-4147-A177-3AD203B41FA5}">
                      <a16:colId xmlns:a16="http://schemas.microsoft.com/office/drawing/2014/main" val="3704820939"/>
                    </a:ext>
                  </a:extLst>
                </a:gridCol>
                <a:gridCol w="2159646">
                  <a:extLst>
                    <a:ext uri="{9D8B030D-6E8A-4147-A177-3AD203B41FA5}">
                      <a16:colId xmlns:a16="http://schemas.microsoft.com/office/drawing/2014/main" val="1657640457"/>
                    </a:ext>
                  </a:extLst>
                </a:gridCol>
                <a:gridCol w="2160834">
                  <a:extLst>
                    <a:ext uri="{9D8B030D-6E8A-4147-A177-3AD203B41FA5}">
                      <a16:colId xmlns:a16="http://schemas.microsoft.com/office/drawing/2014/main" val="3299551469"/>
                    </a:ext>
                  </a:extLst>
                </a:gridCol>
                <a:gridCol w="2160834">
                  <a:extLst>
                    <a:ext uri="{9D8B030D-6E8A-4147-A177-3AD203B41FA5}">
                      <a16:colId xmlns:a16="http://schemas.microsoft.com/office/drawing/2014/main" val="3136754994"/>
                    </a:ext>
                  </a:extLst>
                </a:gridCol>
              </a:tblGrid>
              <a:tr h="685166">
                <a:tc>
                  <a:txBody>
                    <a:bodyPr/>
                    <a:lstStyle/>
                    <a:p>
                      <a:pPr marL="0" marR="0" lvl="0" indent="0" algn="l" defTabSz="914400" rtl="0" eaLnBrk="1" fontAlgn="auto" latinLnBrk="0" hangingPunct="1">
                        <a:lnSpc>
                          <a:spcPct val="100000"/>
                        </a:lnSpc>
                        <a:spcBef>
                          <a:spcPts val="0"/>
                        </a:spcBef>
                        <a:spcAft>
                          <a:spcPts val="0"/>
                        </a:spcAft>
                        <a:buClrTx/>
                        <a:buSzTx/>
                        <a:buFontTx/>
                        <a:buNone/>
                        <a:tabLst>
                          <a:tab pos="2597150" algn="l"/>
                        </a:tabLst>
                        <a:defRPr/>
                      </a:pPr>
                      <a:r>
                        <a:rPr lang="kk-KZ" sz="2000" dirty="0">
                          <a:solidFill>
                            <a:srgbClr val="C00000"/>
                          </a:solidFill>
                          <a:effectLst/>
                          <a:latin typeface="Times New Roman" panose="02020603050405020304" pitchFamily="18" charset="0"/>
                          <a:cs typeface="Times New Roman" panose="02020603050405020304" pitchFamily="18" charset="0"/>
                        </a:rPr>
                        <a:t>Нақтылау сұрақтары</a:t>
                      </a:r>
                      <a:endParaRPr lang="ru-KZ" sz="200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1">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tab pos="2597150" algn="l"/>
                        </a:tabLst>
                        <a:defRPr/>
                      </a:pPr>
                      <a:r>
                        <a:rPr lang="kk-KZ" sz="2000" dirty="0">
                          <a:solidFill>
                            <a:srgbClr val="002060"/>
                          </a:solidFill>
                          <a:effectLst/>
                          <a:latin typeface="Times New Roman" panose="02020603050405020304" pitchFamily="18" charset="0"/>
                          <a:cs typeface="Times New Roman" panose="02020603050405020304" pitchFamily="18" charset="0"/>
                        </a:rPr>
                        <a:t>Негізгі ақпарат</a:t>
                      </a:r>
                    </a:p>
                    <a:p>
                      <a:pPr>
                        <a:tabLst>
                          <a:tab pos="2597150" algn="l"/>
                        </a:tabLst>
                      </a:pPr>
                      <a:endParaRPr lang="ru-KZ"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1">
                        <a:lumMod val="60000"/>
                        <a:lumOff val="40000"/>
                      </a:schemeClr>
                    </a:solidFill>
                  </a:tcPr>
                </a:tc>
                <a:tc>
                  <a:txBody>
                    <a:bodyPr/>
                    <a:lstStyle/>
                    <a:p>
                      <a:pPr>
                        <a:tabLst>
                          <a:tab pos="2597150" algn="l"/>
                        </a:tabLst>
                      </a:pPr>
                      <a:r>
                        <a:rPr lang="kk-KZ" sz="2000" dirty="0">
                          <a:solidFill>
                            <a:srgbClr val="002060"/>
                          </a:solidFill>
                          <a:effectLst/>
                          <a:latin typeface="Times New Roman" panose="02020603050405020304" pitchFamily="18" charset="0"/>
                          <a:cs typeface="Times New Roman" panose="02020603050405020304" pitchFamily="18" charset="0"/>
                        </a:rPr>
                        <a:t>Қосымша ақпарат</a:t>
                      </a:r>
                      <a:endParaRPr lang="ru-KZ"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1">
                        <a:lumMod val="60000"/>
                        <a:lumOff val="40000"/>
                      </a:schemeClr>
                    </a:solidFill>
                  </a:tcPr>
                </a:tc>
                <a:tc>
                  <a:txBody>
                    <a:bodyPr/>
                    <a:lstStyle/>
                    <a:p>
                      <a:pPr>
                        <a:tabLst>
                          <a:tab pos="2597150" algn="l"/>
                        </a:tabLst>
                      </a:pPr>
                      <a:r>
                        <a:rPr lang="kk-KZ" sz="2000" dirty="0">
                          <a:solidFill>
                            <a:srgbClr val="002060"/>
                          </a:solidFill>
                          <a:effectLst/>
                          <a:latin typeface="Times New Roman" panose="02020603050405020304" pitchFamily="18" charset="0"/>
                          <a:cs typeface="Times New Roman" panose="02020603050405020304" pitchFamily="18" charset="0"/>
                        </a:rPr>
                        <a:t>Көтерілген мәселе</a:t>
                      </a:r>
                      <a:endParaRPr lang="ru-KZ"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1">
                        <a:lumMod val="60000"/>
                        <a:lumOff val="40000"/>
                      </a:schemeClr>
                    </a:solidFill>
                  </a:tcPr>
                </a:tc>
                <a:extLst>
                  <a:ext uri="{0D108BD9-81ED-4DB2-BD59-A6C34878D82A}">
                    <a16:rowId xmlns:a16="http://schemas.microsoft.com/office/drawing/2014/main" val="1205804592"/>
                  </a:ext>
                </a:extLst>
              </a:tr>
              <a:tr h="4660952">
                <a:tc>
                  <a:txBody>
                    <a:bodyPr/>
                    <a:lstStyle/>
                    <a:p>
                      <a:r>
                        <a:rPr lang="kk-KZ" sz="2000" dirty="0">
                          <a:solidFill>
                            <a:srgbClr val="C00000"/>
                          </a:solidFill>
                          <a:effectLst/>
                          <a:latin typeface="Times New Roman" panose="02020603050405020304" pitchFamily="18" charset="0"/>
                          <a:cs typeface="Times New Roman" panose="02020603050405020304" pitchFamily="18" charset="0"/>
                        </a:rPr>
                        <a:t> </a:t>
                      </a:r>
                      <a:r>
                        <a:rPr lang="kk-KZ" sz="1800" b="0" kern="1200" dirty="0">
                          <a:solidFill>
                            <a:srgbClr val="C00000"/>
                          </a:solidFill>
                          <a:effectLst/>
                          <a:latin typeface="Times New Roman" panose="02020603050405020304" pitchFamily="18" charset="0"/>
                          <a:ea typeface="+mn-ea"/>
                          <a:cs typeface="Times New Roman" panose="02020603050405020304" pitchFamily="18" charset="0"/>
                        </a:rPr>
                        <a:t>1.</a:t>
                      </a:r>
                      <a:r>
                        <a:rPr lang="ru-RU" sz="1800" b="0" kern="1200" dirty="0">
                          <a:solidFill>
                            <a:srgbClr val="C00000"/>
                          </a:solidFill>
                          <a:effectLst/>
                          <a:latin typeface="Times New Roman" panose="02020603050405020304" pitchFamily="18" charset="0"/>
                          <a:ea typeface="+mn-ea"/>
                          <a:cs typeface="Times New Roman" panose="02020603050405020304" pitchFamily="18" charset="0"/>
                        </a:rPr>
                        <a:t>Буккроссинг</a:t>
                      </a:r>
                      <a:r>
                        <a:rPr lang="kk-KZ" sz="1800" b="0" kern="1200" dirty="0">
                          <a:solidFill>
                            <a:srgbClr val="C00000"/>
                          </a:solidFill>
                          <a:effectLst/>
                          <a:latin typeface="Times New Roman" panose="02020603050405020304" pitchFamily="18" charset="0"/>
                          <a:ea typeface="+mn-ea"/>
                          <a:cs typeface="Times New Roman" panose="02020603050405020304" pitchFamily="18" charset="0"/>
                        </a:rPr>
                        <a:t>тің</a:t>
                      </a:r>
                      <a:r>
                        <a:rPr lang="ru-RU" sz="1800" b="0" kern="1200" dirty="0">
                          <a:solidFill>
                            <a:srgbClr val="C00000"/>
                          </a:solidFill>
                          <a:effectLst/>
                          <a:latin typeface="Times New Roman" panose="02020603050405020304" pitchFamily="18" charset="0"/>
                          <a:ea typeface="+mn-ea"/>
                          <a:cs typeface="Times New Roman" panose="02020603050405020304" pitchFamily="18" charset="0"/>
                        </a:rPr>
                        <a:t> </a:t>
                      </a:r>
                      <a:r>
                        <a:rPr lang="ru-RU" sz="1800" b="0" kern="1200" dirty="0" err="1">
                          <a:solidFill>
                            <a:srgbClr val="C00000"/>
                          </a:solidFill>
                          <a:effectLst/>
                          <a:latin typeface="Times New Roman" panose="02020603050405020304" pitchFamily="18" charset="0"/>
                          <a:ea typeface="+mn-ea"/>
                          <a:cs typeface="Times New Roman" panose="02020603050405020304" pitchFamily="18" charset="0"/>
                        </a:rPr>
                        <a:t>адамзат</a:t>
                      </a:r>
                      <a:r>
                        <a:rPr lang="ru-RU" sz="1800" b="0" kern="1200" dirty="0">
                          <a:solidFill>
                            <a:srgbClr val="C00000"/>
                          </a:solidFill>
                          <a:effectLst/>
                          <a:latin typeface="Times New Roman" panose="02020603050405020304" pitchFamily="18" charset="0"/>
                          <a:ea typeface="+mn-ea"/>
                          <a:cs typeface="Times New Roman" panose="02020603050405020304" pitchFamily="18" charset="0"/>
                        </a:rPr>
                        <a:t> </a:t>
                      </a:r>
                      <a:r>
                        <a:rPr lang="ru-RU" sz="1800" b="0" kern="1200" dirty="0" err="1">
                          <a:solidFill>
                            <a:srgbClr val="C00000"/>
                          </a:solidFill>
                          <a:effectLst/>
                          <a:latin typeface="Times New Roman" panose="02020603050405020304" pitchFamily="18" charset="0"/>
                          <a:ea typeface="+mn-ea"/>
                          <a:cs typeface="Times New Roman" panose="02020603050405020304" pitchFamily="18" charset="0"/>
                        </a:rPr>
                        <a:t>баласына</a:t>
                      </a:r>
                      <a:r>
                        <a:rPr lang="ru-RU" sz="1800" b="0" kern="1200" dirty="0">
                          <a:solidFill>
                            <a:srgbClr val="C00000"/>
                          </a:solidFill>
                          <a:effectLst/>
                          <a:latin typeface="Times New Roman" panose="02020603050405020304" pitchFamily="18" charset="0"/>
                          <a:ea typeface="+mn-ea"/>
                          <a:cs typeface="Times New Roman" panose="02020603050405020304" pitchFamily="18" charset="0"/>
                        </a:rPr>
                        <a:t> </a:t>
                      </a:r>
                      <a:r>
                        <a:rPr lang="ru-RU" sz="1800" b="0" kern="1200" dirty="0" err="1">
                          <a:solidFill>
                            <a:srgbClr val="C00000"/>
                          </a:solidFill>
                          <a:effectLst/>
                          <a:latin typeface="Times New Roman" panose="02020603050405020304" pitchFamily="18" charset="0"/>
                          <a:ea typeface="+mn-ea"/>
                          <a:cs typeface="Times New Roman" panose="02020603050405020304" pitchFamily="18" charset="0"/>
                        </a:rPr>
                        <a:t>пайдасы</a:t>
                      </a:r>
                      <a:r>
                        <a:rPr lang="kk-KZ" sz="1800" b="0" kern="1200" dirty="0">
                          <a:solidFill>
                            <a:srgbClr val="C00000"/>
                          </a:solidFill>
                          <a:effectLst/>
                          <a:latin typeface="Times New Roman" panose="02020603050405020304" pitchFamily="18" charset="0"/>
                          <a:ea typeface="+mn-ea"/>
                          <a:cs typeface="Times New Roman" panose="02020603050405020304" pitchFamily="18" charset="0"/>
                        </a:rPr>
                        <a:t> бар ма?</a:t>
                      </a:r>
                      <a:endParaRPr lang="ru-KZ" sz="1800" b="0" kern="1200" dirty="0">
                        <a:solidFill>
                          <a:srgbClr val="C00000"/>
                        </a:solidFill>
                        <a:effectLst/>
                        <a:latin typeface="Times New Roman" panose="02020603050405020304" pitchFamily="18" charset="0"/>
                        <a:ea typeface="+mn-ea"/>
                        <a:cs typeface="Times New Roman" panose="02020603050405020304" pitchFamily="18" charset="0"/>
                      </a:endParaRPr>
                    </a:p>
                    <a:p>
                      <a:r>
                        <a:rPr lang="kk-KZ" sz="1800" b="0" kern="1200" dirty="0">
                          <a:solidFill>
                            <a:srgbClr val="C00000"/>
                          </a:solidFill>
                          <a:effectLst/>
                          <a:latin typeface="Times New Roman" panose="02020603050405020304" pitchFamily="18" charset="0"/>
                          <a:ea typeface="+mn-ea"/>
                          <a:cs typeface="Times New Roman" panose="02020603050405020304" pitchFamily="18" charset="0"/>
                        </a:rPr>
                        <a:t>2.Не себепті сайтқа кірушілердін саны артқан?</a:t>
                      </a:r>
                      <a:endParaRPr lang="ru-KZ" sz="1800" b="0" kern="1200" dirty="0">
                        <a:solidFill>
                          <a:srgbClr val="C00000"/>
                        </a:solidFill>
                        <a:effectLst/>
                        <a:latin typeface="Times New Roman" panose="02020603050405020304" pitchFamily="18" charset="0"/>
                        <a:ea typeface="+mn-ea"/>
                        <a:cs typeface="Times New Roman" panose="02020603050405020304" pitchFamily="18" charset="0"/>
                      </a:endParaRPr>
                    </a:p>
                    <a:p>
                      <a:r>
                        <a:rPr lang="kk-KZ" sz="1800" b="0" kern="1200" dirty="0">
                          <a:solidFill>
                            <a:srgbClr val="C00000"/>
                          </a:solidFill>
                          <a:effectLst/>
                          <a:latin typeface="Times New Roman" panose="02020603050405020304" pitchFamily="18" charset="0"/>
                          <a:ea typeface="+mn-ea"/>
                          <a:cs typeface="Times New Roman" panose="02020603050405020304" pitchFamily="18" charset="0"/>
                        </a:rPr>
                        <a:t>3. Рон Хорнбекердің Буккроссингті ойлап тапқандағы мақсаты не?</a:t>
                      </a:r>
                      <a:endParaRPr lang="ru-KZ" sz="1800" b="0" kern="1200" dirty="0">
                        <a:solidFill>
                          <a:srgbClr val="C00000"/>
                        </a:solidFill>
                        <a:effectLst/>
                        <a:latin typeface="Times New Roman" panose="02020603050405020304" pitchFamily="18" charset="0"/>
                        <a:ea typeface="+mn-ea"/>
                        <a:cs typeface="Times New Roman" panose="02020603050405020304" pitchFamily="18" charset="0"/>
                      </a:endParaRPr>
                    </a:p>
                    <a:p>
                      <a:r>
                        <a:rPr lang="kk-KZ" sz="1800" b="0" kern="1200" dirty="0">
                          <a:solidFill>
                            <a:srgbClr val="C00000"/>
                          </a:solidFill>
                          <a:effectLst/>
                          <a:latin typeface="Times New Roman" panose="02020603050405020304" pitchFamily="18" charset="0"/>
                          <a:ea typeface="+mn-ea"/>
                          <a:cs typeface="Times New Roman" panose="02020603050405020304" pitchFamily="18" charset="0"/>
                        </a:rPr>
                        <a:t>4. Дени Дедроның ойынша кітаптың адам өміріндегі маңызы қандай?</a:t>
                      </a:r>
                      <a:endParaRPr lang="ru-KZ" sz="1800" b="0" kern="1200" dirty="0">
                        <a:solidFill>
                          <a:srgbClr val="C00000"/>
                        </a:solidFill>
                        <a:effectLst/>
                        <a:latin typeface="Times New Roman" panose="02020603050405020304" pitchFamily="18" charset="0"/>
                        <a:ea typeface="+mn-ea"/>
                        <a:cs typeface="Times New Roman" panose="02020603050405020304" pitchFamily="18" charset="0"/>
                      </a:endParaRPr>
                    </a:p>
                  </a:txBody>
                  <a:tcPr marL="68580" marR="68580" marT="0" marB="0">
                    <a:solidFill>
                      <a:schemeClr val="accent1">
                        <a:lumMod val="60000"/>
                        <a:lumOff val="40000"/>
                      </a:schemeClr>
                    </a:solidFill>
                  </a:tcPr>
                </a:tc>
                <a:tc>
                  <a:txBody>
                    <a:bodyPr/>
                    <a:lstStyle/>
                    <a:p>
                      <a:pPr>
                        <a:tabLst>
                          <a:tab pos="2597150" algn="l"/>
                        </a:tabLst>
                      </a:pPr>
                      <a:r>
                        <a:rPr lang="en-GB" sz="1800" kern="1200" dirty="0">
                          <a:solidFill>
                            <a:srgbClr val="002060"/>
                          </a:solidFill>
                          <a:effectLst/>
                          <a:latin typeface="Times New Roman" panose="02020603050405020304" pitchFamily="18" charset="0"/>
                          <a:ea typeface="+mn-ea"/>
                          <a:cs typeface="Times New Roman" panose="02020603050405020304" pitchFamily="18" charset="0"/>
                        </a:rPr>
                        <a:t>«</a:t>
                      </a:r>
                      <a:r>
                        <a:rPr lang="en-GB" sz="1800" kern="1200" dirty="0" err="1">
                          <a:solidFill>
                            <a:srgbClr val="002060"/>
                          </a:solidFill>
                          <a:effectLst/>
                          <a:latin typeface="Times New Roman" panose="02020603050405020304" pitchFamily="18" charset="0"/>
                          <a:ea typeface="+mn-ea"/>
                          <a:cs typeface="Times New Roman" panose="02020603050405020304" pitchFamily="18" charset="0"/>
                        </a:rPr>
                        <a:t>Буккроссинг</a:t>
                      </a:r>
                      <a:r>
                        <a:rPr lang="en-GB" sz="1800" kern="1200" dirty="0">
                          <a:solidFill>
                            <a:srgbClr val="002060"/>
                          </a:solidFill>
                          <a:effectLst/>
                          <a:latin typeface="Times New Roman" panose="02020603050405020304" pitchFamily="18" charset="0"/>
                          <a:ea typeface="+mn-ea"/>
                          <a:cs typeface="Times New Roman" panose="02020603050405020304" pitchFamily="18" charset="0"/>
                        </a:rPr>
                        <a:t>» </a:t>
                      </a:r>
                      <a:r>
                        <a:rPr lang="en-GB" sz="1800" kern="1200" dirty="0" err="1">
                          <a:solidFill>
                            <a:srgbClr val="002060"/>
                          </a:solidFill>
                          <a:effectLst/>
                          <a:latin typeface="Times New Roman" panose="02020603050405020304" pitchFamily="18" charset="0"/>
                          <a:ea typeface="+mn-ea"/>
                          <a:cs typeface="Times New Roman" panose="02020603050405020304" pitchFamily="18" charset="0"/>
                        </a:rPr>
                        <a:t>қазақшаға</a:t>
                      </a:r>
                      <a:r>
                        <a:rPr lang="en-GB" sz="1800" kern="1200" dirty="0">
                          <a:solidFill>
                            <a:srgbClr val="002060"/>
                          </a:solidFill>
                          <a:effectLst/>
                          <a:latin typeface="Times New Roman" panose="02020603050405020304" pitchFamily="18" charset="0"/>
                          <a:ea typeface="+mn-ea"/>
                          <a:cs typeface="Times New Roman" panose="02020603050405020304" pitchFamily="18" charset="0"/>
                        </a:rPr>
                        <a:t> </a:t>
                      </a:r>
                      <a:r>
                        <a:rPr lang="en-GB" sz="1800" kern="1200" dirty="0" err="1">
                          <a:solidFill>
                            <a:srgbClr val="002060"/>
                          </a:solidFill>
                          <a:effectLst/>
                          <a:latin typeface="Times New Roman" panose="02020603050405020304" pitchFamily="18" charset="0"/>
                          <a:ea typeface="+mn-ea"/>
                          <a:cs typeface="Times New Roman" panose="02020603050405020304" pitchFamily="18" charset="0"/>
                        </a:rPr>
                        <a:t>аударылғанда</a:t>
                      </a:r>
                      <a:r>
                        <a:rPr lang="en-GB" sz="1800" kern="1200" dirty="0">
                          <a:solidFill>
                            <a:srgbClr val="002060"/>
                          </a:solidFill>
                          <a:effectLst/>
                          <a:latin typeface="Times New Roman" panose="02020603050405020304" pitchFamily="18" charset="0"/>
                          <a:ea typeface="+mn-ea"/>
                          <a:cs typeface="Times New Roman" panose="02020603050405020304" pitchFamily="18" charset="0"/>
                        </a:rPr>
                        <a:t> «</a:t>
                      </a:r>
                      <a:r>
                        <a:rPr lang="en-GB" sz="1800" kern="1200" dirty="0" err="1">
                          <a:solidFill>
                            <a:srgbClr val="002060"/>
                          </a:solidFill>
                          <a:effectLst/>
                          <a:latin typeface="Times New Roman" panose="02020603050405020304" pitchFamily="18" charset="0"/>
                          <a:ea typeface="+mn-ea"/>
                          <a:cs typeface="Times New Roman" panose="02020603050405020304" pitchFamily="18" charset="0"/>
                        </a:rPr>
                        <a:t>кітап</a:t>
                      </a:r>
                      <a:r>
                        <a:rPr lang="en-GB" sz="1800" kern="1200" dirty="0">
                          <a:solidFill>
                            <a:srgbClr val="002060"/>
                          </a:solidFill>
                          <a:effectLst/>
                          <a:latin typeface="Times New Roman" panose="02020603050405020304" pitchFamily="18" charset="0"/>
                          <a:ea typeface="+mn-ea"/>
                          <a:cs typeface="Times New Roman" panose="02020603050405020304" pitchFamily="18" charset="0"/>
                        </a:rPr>
                        <a:t> </a:t>
                      </a:r>
                      <a:r>
                        <a:rPr lang="en-GB" sz="1800" kern="1200" dirty="0" err="1">
                          <a:solidFill>
                            <a:srgbClr val="002060"/>
                          </a:solidFill>
                          <a:effectLst/>
                          <a:latin typeface="Times New Roman" panose="02020603050405020304" pitchFamily="18" charset="0"/>
                          <a:ea typeface="+mn-ea"/>
                          <a:cs typeface="Times New Roman" panose="02020603050405020304" pitchFamily="18" charset="0"/>
                        </a:rPr>
                        <a:t>сыйлау</a:t>
                      </a:r>
                      <a:r>
                        <a:rPr lang="en-GB" sz="1800" kern="1200" dirty="0">
                          <a:solidFill>
                            <a:srgbClr val="002060"/>
                          </a:solidFill>
                          <a:effectLst/>
                          <a:latin typeface="Times New Roman" panose="02020603050405020304" pitchFamily="18" charset="0"/>
                          <a:ea typeface="+mn-ea"/>
                          <a:cs typeface="Times New Roman" panose="02020603050405020304" pitchFamily="18" charset="0"/>
                        </a:rPr>
                        <a:t>» </a:t>
                      </a:r>
                      <a:r>
                        <a:rPr lang="en-GB" sz="1800" kern="1200" dirty="0" err="1">
                          <a:solidFill>
                            <a:srgbClr val="002060"/>
                          </a:solidFill>
                          <a:effectLst/>
                          <a:latin typeface="Times New Roman" panose="02020603050405020304" pitchFamily="18" charset="0"/>
                          <a:ea typeface="+mn-ea"/>
                          <a:cs typeface="Times New Roman" panose="02020603050405020304" pitchFamily="18" charset="0"/>
                        </a:rPr>
                        <a:t>немесе</a:t>
                      </a:r>
                      <a:r>
                        <a:rPr lang="en-GB" sz="1800" kern="1200" dirty="0">
                          <a:solidFill>
                            <a:srgbClr val="002060"/>
                          </a:solidFill>
                          <a:effectLst/>
                          <a:latin typeface="Times New Roman" panose="02020603050405020304" pitchFamily="18" charset="0"/>
                          <a:ea typeface="+mn-ea"/>
                          <a:cs typeface="Times New Roman" panose="02020603050405020304" pitchFamily="18" charset="0"/>
                        </a:rPr>
                        <a:t> «</a:t>
                      </a:r>
                      <a:r>
                        <a:rPr lang="en-GB" sz="1800" kern="1200" dirty="0" err="1">
                          <a:solidFill>
                            <a:srgbClr val="002060"/>
                          </a:solidFill>
                          <a:effectLst/>
                          <a:latin typeface="Times New Roman" panose="02020603050405020304" pitchFamily="18" charset="0"/>
                          <a:ea typeface="+mn-ea"/>
                          <a:cs typeface="Times New Roman" panose="02020603050405020304" pitchFamily="18" charset="0"/>
                        </a:rPr>
                        <a:t>кітаптың</a:t>
                      </a:r>
                      <a:r>
                        <a:rPr lang="en-GB" sz="1800" kern="1200" dirty="0">
                          <a:solidFill>
                            <a:srgbClr val="002060"/>
                          </a:solidFill>
                          <a:effectLst/>
                          <a:latin typeface="Times New Roman" panose="02020603050405020304" pitchFamily="18" charset="0"/>
                          <a:ea typeface="+mn-ea"/>
                          <a:cs typeface="Times New Roman" panose="02020603050405020304" pitchFamily="18" charset="0"/>
                        </a:rPr>
                        <a:t> </a:t>
                      </a:r>
                      <a:r>
                        <a:rPr lang="en-GB" sz="1800" kern="1200" dirty="0" err="1">
                          <a:solidFill>
                            <a:srgbClr val="002060"/>
                          </a:solidFill>
                          <a:effectLst/>
                          <a:latin typeface="Times New Roman" panose="02020603050405020304" pitchFamily="18" charset="0"/>
                          <a:ea typeface="+mn-ea"/>
                          <a:cs typeface="Times New Roman" panose="02020603050405020304" pitchFamily="18" charset="0"/>
                        </a:rPr>
                        <a:t>айналыста</a:t>
                      </a:r>
                      <a:r>
                        <a:rPr lang="en-GB" sz="1800" kern="1200" dirty="0">
                          <a:solidFill>
                            <a:srgbClr val="002060"/>
                          </a:solidFill>
                          <a:effectLst/>
                          <a:latin typeface="Times New Roman" panose="02020603050405020304" pitchFamily="18" charset="0"/>
                          <a:ea typeface="+mn-ea"/>
                          <a:cs typeface="Times New Roman" panose="02020603050405020304" pitchFamily="18" charset="0"/>
                        </a:rPr>
                        <a:t> </a:t>
                      </a:r>
                      <a:r>
                        <a:rPr lang="en-GB" sz="1800" kern="1200" dirty="0" err="1">
                          <a:solidFill>
                            <a:srgbClr val="002060"/>
                          </a:solidFill>
                          <a:effectLst/>
                          <a:latin typeface="Times New Roman" panose="02020603050405020304" pitchFamily="18" charset="0"/>
                          <a:ea typeface="+mn-ea"/>
                          <a:cs typeface="Times New Roman" panose="02020603050405020304" pitchFamily="18" charset="0"/>
                        </a:rPr>
                        <a:t>жүруі</a:t>
                      </a:r>
                      <a:r>
                        <a:rPr lang="en-GB" sz="1800" kern="1200" dirty="0">
                          <a:solidFill>
                            <a:srgbClr val="002060"/>
                          </a:solidFill>
                          <a:effectLst/>
                          <a:latin typeface="Times New Roman" panose="02020603050405020304" pitchFamily="18" charset="0"/>
                          <a:ea typeface="+mn-ea"/>
                          <a:cs typeface="Times New Roman" panose="02020603050405020304" pitchFamily="18" charset="0"/>
                        </a:rPr>
                        <a:t>» </a:t>
                      </a:r>
                      <a:r>
                        <a:rPr lang="en-GB" sz="1800" kern="1200" dirty="0" err="1">
                          <a:solidFill>
                            <a:srgbClr val="002060"/>
                          </a:solidFill>
                          <a:effectLst/>
                          <a:latin typeface="Times New Roman" panose="02020603050405020304" pitchFamily="18" charset="0"/>
                          <a:ea typeface="+mn-ea"/>
                          <a:cs typeface="Times New Roman" panose="02020603050405020304" pitchFamily="18" charset="0"/>
                        </a:rPr>
                        <a:t>деген</a:t>
                      </a:r>
                      <a:r>
                        <a:rPr lang="en-GB" sz="1800" kern="1200" dirty="0">
                          <a:solidFill>
                            <a:srgbClr val="002060"/>
                          </a:solidFill>
                          <a:effectLst/>
                          <a:latin typeface="Times New Roman" panose="02020603050405020304" pitchFamily="18" charset="0"/>
                          <a:ea typeface="+mn-ea"/>
                          <a:cs typeface="Times New Roman" panose="02020603050405020304" pitchFamily="18" charset="0"/>
                        </a:rPr>
                        <a:t> </a:t>
                      </a:r>
                      <a:r>
                        <a:rPr lang="en-GB" sz="1800" kern="1200" dirty="0" err="1">
                          <a:solidFill>
                            <a:srgbClr val="002060"/>
                          </a:solidFill>
                          <a:effectLst/>
                          <a:latin typeface="Times New Roman" panose="02020603050405020304" pitchFamily="18" charset="0"/>
                          <a:ea typeface="+mn-ea"/>
                          <a:cs typeface="Times New Roman" panose="02020603050405020304" pitchFamily="18" charset="0"/>
                        </a:rPr>
                        <a:t>мағынаны</a:t>
                      </a:r>
                      <a:r>
                        <a:rPr lang="en-GB" sz="1800" kern="1200" dirty="0">
                          <a:solidFill>
                            <a:srgbClr val="002060"/>
                          </a:solidFill>
                          <a:effectLst/>
                          <a:latin typeface="Times New Roman" panose="02020603050405020304" pitchFamily="18" charset="0"/>
                          <a:ea typeface="+mn-ea"/>
                          <a:cs typeface="Times New Roman" panose="02020603050405020304" pitchFamily="18" charset="0"/>
                        </a:rPr>
                        <a:t> </a:t>
                      </a:r>
                      <a:r>
                        <a:rPr lang="en-GB" sz="1800" kern="1200" dirty="0" err="1">
                          <a:solidFill>
                            <a:srgbClr val="002060"/>
                          </a:solidFill>
                          <a:effectLst/>
                          <a:latin typeface="Times New Roman" panose="02020603050405020304" pitchFamily="18" charset="0"/>
                          <a:ea typeface="+mn-ea"/>
                          <a:cs typeface="Times New Roman" panose="02020603050405020304" pitchFamily="18" charset="0"/>
                        </a:rPr>
                        <a:t>білдіреді</a:t>
                      </a:r>
                      <a:r>
                        <a:rPr lang="en-GB" sz="1800" kern="1200" dirty="0">
                          <a:solidFill>
                            <a:srgbClr val="002060"/>
                          </a:solidFill>
                          <a:effectLst/>
                          <a:latin typeface="Times New Roman" panose="02020603050405020304" pitchFamily="18" charset="0"/>
                          <a:ea typeface="+mn-ea"/>
                          <a:cs typeface="Times New Roman" panose="02020603050405020304" pitchFamily="18" charset="0"/>
                        </a:rPr>
                        <a:t>.</a:t>
                      </a:r>
                      <a:r>
                        <a:rPr lang="kk-KZ" sz="1800" kern="1200" dirty="0">
                          <a:solidFill>
                            <a:srgbClr val="002060"/>
                          </a:solidFill>
                          <a:effectLst/>
                          <a:latin typeface="Times New Roman" panose="02020603050405020304" pitchFamily="18" charset="0"/>
                          <a:ea typeface="+mn-ea"/>
                          <a:cs typeface="Times New Roman" panose="02020603050405020304" pitchFamily="18" charset="0"/>
                        </a:rPr>
                        <a:t> Оның адамға пайдасы бар. </a:t>
                      </a:r>
                      <a:r>
                        <a:rPr lang="en-GB" sz="1800" kern="1200" dirty="0" err="1">
                          <a:solidFill>
                            <a:srgbClr val="002060"/>
                          </a:solidFill>
                          <a:effectLst/>
                          <a:latin typeface="Times New Roman" panose="02020603050405020304" pitchFamily="18" charset="0"/>
                          <a:ea typeface="+mn-ea"/>
                          <a:cs typeface="Times New Roman" panose="02020603050405020304" pitchFamily="18" charset="0"/>
                        </a:rPr>
                        <a:t>Буккроссингті</a:t>
                      </a:r>
                      <a:r>
                        <a:rPr lang="en-GB" sz="1800" kern="1200" dirty="0">
                          <a:solidFill>
                            <a:srgbClr val="002060"/>
                          </a:solidFill>
                          <a:effectLst/>
                          <a:latin typeface="Times New Roman" panose="02020603050405020304" pitchFamily="18" charset="0"/>
                          <a:ea typeface="+mn-ea"/>
                          <a:cs typeface="Times New Roman" panose="02020603050405020304" pitchFamily="18" charset="0"/>
                        </a:rPr>
                        <a:t> </a:t>
                      </a:r>
                      <a:r>
                        <a:rPr lang="en-GB" sz="1800" kern="1200" dirty="0" err="1">
                          <a:solidFill>
                            <a:srgbClr val="002060"/>
                          </a:solidFill>
                          <a:effectLst/>
                          <a:latin typeface="Times New Roman" panose="02020603050405020304" pitchFamily="18" charset="0"/>
                          <a:ea typeface="+mn-ea"/>
                          <a:cs typeface="Times New Roman" panose="02020603050405020304" pitchFamily="18" charset="0"/>
                        </a:rPr>
                        <a:t>алғаш</a:t>
                      </a:r>
                      <a:r>
                        <a:rPr lang="en-GB" sz="1800" kern="1200" dirty="0">
                          <a:solidFill>
                            <a:srgbClr val="002060"/>
                          </a:solidFill>
                          <a:effectLst/>
                          <a:latin typeface="Times New Roman" panose="02020603050405020304" pitchFamily="18" charset="0"/>
                          <a:ea typeface="+mn-ea"/>
                          <a:cs typeface="Times New Roman" panose="02020603050405020304" pitchFamily="18" charset="0"/>
                        </a:rPr>
                        <a:t> </a:t>
                      </a:r>
                      <a:r>
                        <a:rPr lang="en-GB" sz="1800" kern="1200" dirty="0" err="1">
                          <a:solidFill>
                            <a:srgbClr val="002060"/>
                          </a:solidFill>
                          <a:effectLst/>
                          <a:latin typeface="Times New Roman" panose="02020603050405020304" pitchFamily="18" charset="0"/>
                          <a:ea typeface="+mn-ea"/>
                          <a:cs typeface="Times New Roman" panose="02020603050405020304" pitchFamily="18" charset="0"/>
                        </a:rPr>
                        <a:t>рет</a:t>
                      </a:r>
                      <a:r>
                        <a:rPr lang="en-GB" sz="1800" kern="1200" dirty="0">
                          <a:solidFill>
                            <a:srgbClr val="002060"/>
                          </a:solidFill>
                          <a:effectLst/>
                          <a:latin typeface="Times New Roman" panose="02020603050405020304" pitchFamily="18" charset="0"/>
                          <a:ea typeface="+mn-ea"/>
                          <a:cs typeface="Times New Roman" panose="02020603050405020304" pitchFamily="18" charset="0"/>
                        </a:rPr>
                        <a:t> </a:t>
                      </a:r>
                      <a:r>
                        <a:rPr lang="en-GB" sz="1800" kern="1200" dirty="0" err="1">
                          <a:solidFill>
                            <a:srgbClr val="002060"/>
                          </a:solidFill>
                          <a:effectLst/>
                          <a:latin typeface="Times New Roman" panose="02020603050405020304" pitchFamily="18" charset="0"/>
                          <a:ea typeface="+mn-ea"/>
                          <a:cs typeface="Times New Roman" panose="02020603050405020304" pitchFamily="18" charset="0"/>
                        </a:rPr>
                        <a:t>ойлап</a:t>
                      </a:r>
                      <a:r>
                        <a:rPr lang="en-GB" sz="1800" kern="1200" dirty="0">
                          <a:solidFill>
                            <a:srgbClr val="002060"/>
                          </a:solidFill>
                          <a:effectLst/>
                          <a:latin typeface="Times New Roman" panose="02020603050405020304" pitchFamily="18" charset="0"/>
                          <a:ea typeface="+mn-ea"/>
                          <a:cs typeface="Times New Roman" panose="02020603050405020304" pitchFamily="18" charset="0"/>
                        </a:rPr>
                        <a:t> </a:t>
                      </a:r>
                      <a:r>
                        <a:rPr lang="en-GB" sz="1800" kern="1200" dirty="0" err="1">
                          <a:solidFill>
                            <a:srgbClr val="002060"/>
                          </a:solidFill>
                          <a:effectLst/>
                          <a:latin typeface="Times New Roman" panose="02020603050405020304" pitchFamily="18" charset="0"/>
                          <a:ea typeface="+mn-ea"/>
                          <a:cs typeface="Times New Roman" panose="02020603050405020304" pitchFamily="18" charset="0"/>
                        </a:rPr>
                        <a:t>тапқан</a:t>
                      </a:r>
                      <a:r>
                        <a:rPr lang="en-GB" sz="1800" kern="1200" dirty="0">
                          <a:solidFill>
                            <a:srgbClr val="002060"/>
                          </a:solidFill>
                          <a:effectLst/>
                          <a:latin typeface="Times New Roman" panose="02020603050405020304" pitchFamily="18" charset="0"/>
                          <a:ea typeface="+mn-ea"/>
                          <a:cs typeface="Times New Roman" panose="02020603050405020304" pitchFamily="18" charset="0"/>
                        </a:rPr>
                        <a:t> </a:t>
                      </a:r>
                      <a:r>
                        <a:rPr lang="en-GB" sz="1800" kern="1200" dirty="0" err="1">
                          <a:solidFill>
                            <a:srgbClr val="002060"/>
                          </a:solidFill>
                          <a:effectLst/>
                          <a:latin typeface="Times New Roman" panose="02020603050405020304" pitchFamily="18" charset="0"/>
                          <a:ea typeface="+mn-ea"/>
                          <a:cs typeface="Times New Roman" panose="02020603050405020304" pitchFamily="18" charset="0"/>
                        </a:rPr>
                        <a:t>ғалым</a:t>
                      </a:r>
                      <a:r>
                        <a:rPr lang="en-GB" sz="1800" kern="1200" dirty="0">
                          <a:solidFill>
                            <a:srgbClr val="002060"/>
                          </a:solidFill>
                          <a:effectLst/>
                          <a:latin typeface="Times New Roman" panose="02020603050405020304" pitchFamily="18" charset="0"/>
                          <a:ea typeface="+mn-ea"/>
                          <a:cs typeface="Times New Roman" panose="02020603050405020304" pitchFamily="18" charset="0"/>
                        </a:rPr>
                        <a:t> – </a:t>
                      </a:r>
                      <a:r>
                        <a:rPr lang="en-GB" sz="1800" kern="1200" dirty="0" err="1">
                          <a:solidFill>
                            <a:srgbClr val="002060"/>
                          </a:solidFill>
                          <a:effectLst/>
                          <a:latin typeface="Times New Roman" panose="02020603050405020304" pitchFamily="18" charset="0"/>
                          <a:ea typeface="+mn-ea"/>
                          <a:cs typeface="Times New Roman" panose="02020603050405020304" pitchFamily="18" charset="0"/>
                        </a:rPr>
                        <a:t>Рон</a:t>
                      </a:r>
                      <a:r>
                        <a:rPr lang="en-GB" sz="1800" kern="1200" dirty="0">
                          <a:solidFill>
                            <a:srgbClr val="002060"/>
                          </a:solidFill>
                          <a:effectLst/>
                          <a:latin typeface="Times New Roman" panose="02020603050405020304" pitchFamily="18" charset="0"/>
                          <a:ea typeface="+mn-ea"/>
                          <a:cs typeface="Times New Roman" panose="02020603050405020304" pitchFamily="18" charset="0"/>
                        </a:rPr>
                        <a:t> </a:t>
                      </a:r>
                      <a:r>
                        <a:rPr lang="en-GB" sz="1800" kern="1200" dirty="0" err="1">
                          <a:solidFill>
                            <a:srgbClr val="002060"/>
                          </a:solidFill>
                          <a:effectLst/>
                          <a:latin typeface="Times New Roman" panose="02020603050405020304" pitchFamily="18" charset="0"/>
                          <a:ea typeface="+mn-ea"/>
                          <a:cs typeface="Times New Roman" panose="02020603050405020304" pitchFamily="18" charset="0"/>
                        </a:rPr>
                        <a:t>Хорнбекер</a:t>
                      </a:r>
                      <a:r>
                        <a:rPr lang="en-GB" sz="1800" kern="1200" dirty="0">
                          <a:solidFill>
                            <a:srgbClr val="002060"/>
                          </a:solidFill>
                          <a:effectLst/>
                          <a:latin typeface="Times New Roman" panose="02020603050405020304" pitchFamily="18" charset="0"/>
                          <a:ea typeface="+mn-ea"/>
                          <a:cs typeface="Times New Roman" panose="02020603050405020304" pitchFamily="18" charset="0"/>
                        </a:rPr>
                        <a:t>.</a:t>
                      </a:r>
                      <a:r>
                        <a:rPr lang="kk-KZ" sz="1800" kern="1200" dirty="0">
                          <a:solidFill>
                            <a:srgbClr val="002060"/>
                          </a:solidFill>
                          <a:effectLst/>
                          <a:latin typeface="Times New Roman" panose="02020603050405020304" pitchFamily="18" charset="0"/>
                          <a:ea typeface="+mn-ea"/>
                          <a:cs typeface="Times New Roman" panose="02020603050405020304" pitchFamily="18" charset="0"/>
                        </a:rPr>
                        <a:t> Ол адамдардың кітапқа қызығушылығын арттырғысы келді. </a:t>
                      </a:r>
                      <a:r>
                        <a:rPr lang="en-GB" sz="1800" kern="1200" dirty="0">
                          <a:solidFill>
                            <a:srgbClr val="002060"/>
                          </a:solidFill>
                          <a:effectLst/>
                          <a:latin typeface="Times New Roman" panose="02020603050405020304" pitchFamily="18" charset="0"/>
                          <a:ea typeface="+mn-ea"/>
                          <a:cs typeface="Times New Roman" panose="02020603050405020304" pitchFamily="18" charset="0"/>
                        </a:rPr>
                        <a:t> </a:t>
                      </a:r>
                      <a:endParaRPr lang="ru-KZ" sz="1800" kern="1200" dirty="0">
                        <a:solidFill>
                          <a:srgbClr val="002060"/>
                        </a:solidFill>
                        <a:effectLst/>
                        <a:latin typeface="Times New Roman" panose="02020603050405020304" pitchFamily="18" charset="0"/>
                        <a:ea typeface="+mn-ea"/>
                        <a:cs typeface="Times New Roman" panose="02020603050405020304" pitchFamily="18" charset="0"/>
                      </a:endParaRPr>
                    </a:p>
                    <a:p>
                      <a:pPr>
                        <a:tabLst>
                          <a:tab pos="2597150" algn="l"/>
                        </a:tabLst>
                      </a:pPr>
                      <a:endParaRPr lang="ru-KZ"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1">
                        <a:lumMod val="60000"/>
                        <a:lumOff val="40000"/>
                      </a:schemeClr>
                    </a:solidFill>
                  </a:tcPr>
                </a:tc>
                <a:tc>
                  <a:txBody>
                    <a:bodyPr/>
                    <a:lstStyle/>
                    <a:p>
                      <a:pPr>
                        <a:tabLst>
                          <a:tab pos="2597150" algn="l"/>
                        </a:tabLst>
                      </a:pPr>
                      <a:r>
                        <a:rPr lang="kk-KZ" sz="1800" dirty="0">
                          <a:solidFill>
                            <a:srgbClr val="002060"/>
                          </a:solidFill>
                          <a:effectLst/>
                          <a:latin typeface="Times New Roman" panose="02020603050405020304" pitchFamily="18" charset="0"/>
                          <a:cs typeface="Times New Roman" panose="02020603050405020304" pitchFamily="18" charset="0"/>
                        </a:rPr>
                        <a:t>Француз ғалымы Дени Дедро кітап оқымайтын адамдарда ой болмайтынын айтқан. </a:t>
                      </a:r>
                    </a:p>
                    <a:p>
                      <a:pPr>
                        <a:tabLst>
                          <a:tab pos="2597150" algn="l"/>
                        </a:tabLst>
                      </a:pPr>
                      <a:r>
                        <a:rPr lang="kk-KZ" sz="1800" kern="1200" dirty="0">
                          <a:solidFill>
                            <a:srgbClr val="002060"/>
                          </a:solidFill>
                          <a:effectLst/>
                          <a:latin typeface="Times New Roman" panose="02020603050405020304" pitchFamily="18" charset="0"/>
                          <a:ea typeface="+mn-ea"/>
                          <a:cs typeface="Times New Roman" panose="02020603050405020304" pitchFamily="18" charset="0"/>
                        </a:rPr>
                        <a:t>Жазылған хат пен кітап адамдарға қызықты болған соң, сайтқа кірушілер саны артып, қазір «Bookcrossing» сөзі Оксфорд сөздігіне ресми түрде енгізіліпті.</a:t>
                      </a:r>
                      <a:endParaRPr lang="ru-KZ"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1">
                        <a:lumMod val="60000"/>
                        <a:lumOff val="40000"/>
                      </a:schemeClr>
                    </a:solidFill>
                  </a:tcPr>
                </a:tc>
                <a:tc>
                  <a:txBody>
                    <a:bodyPr/>
                    <a:lstStyle/>
                    <a:p>
                      <a:pPr>
                        <a:tabLst>
                          <a:tab pos="2597150" algn="l"/>
                        </a:tabLst>
                      </a:pPr>
                      <a:r>
                        <a:rPr lang="kk-KZ" sz="1800" kern="1200" dirty="0">
                          <a:solidFill>
                            <a:srgbClr val="002060"/>
                          </a:solidFill>
                          <a:effectLst/>
                          <a:latin typeface="Times New Roman" panose="02020603050405020304" pitchFamily="18" charset="0"/>
                          <a:ea typeface="+mn-ea"/>
                          <a:cs typeface="Times New Roman" panose="02020603050405020304" pitchFamily="18" charset="0"/>
                        </a:rPr>
                        <a:t>Кітап –  адамзаттың асыл досы. Кітапты сыйлау және айналыста жүргізу арқылы адамзат баласының кітап оқуға деген қызығушылығын арттыру. </a:t>
                      </a:r>
                      <a:endParaRPr lang="ru-KZ" sz="20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1">
                        <a:lumMod val="60000"/>
                        <a:lumOff val="40000"/>
                      </a:schemeClr>
                    </a:solidFill>
                  </a:tcPr>
                </a:tc>
                <a:extLst>
                  <a:ext uri="{0D108BD9-81ED-4DB2-BD59-A6C34878D82A}">
                    <a16:rowId xmlns:a16="http://schemas.microsoft.com/office/drawing/2014/main" val="3678848356"/>
                  </a:ext>
                </a:extLst>
              </a:tr>
            </a:tbl>
          </a:graphicData>
        </a:graphic>
      </p:graphicFrame>
    </p:spTree>
    <p:extLst>
      <p:ext uri="{BB962C8B-B14F-4D97-AF65-F5344CB8AC3E}">
        <p14:creationId xmlns:p14="http://schemas.microsoft.com/office/powerpoint/2010/main" val="2115198218"/>
      </p:ext>
    </p:extLst>
  </p:cSld>
  <p:clrMapOvr>
    <a:masterClrMapping/>
  </p:clrMapOvr>
  <mc:AlternateContent xmlns:mc="http://schemas.openxmlformats.org/markup-compatibility/2006" xmlns:p14="http://schemas.microsoft.com/office/powerpoint/2010/main">
    <mc:Choice Requires="p14">
      <p:transition spd="slow" p14:dur="2000" advTm="29306"/>
    </mc:Choice>
    <mc:Fallback xmlns="">
      <p:transition spd="slow" advTm="29306"/>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2372" y="295697"/>
            <a:ext cx="8219255" cy="469007"/>
          </a:xfrm>
        </p:spPr>
        <p:txBody>
          <a:bodyPr>
            <a:normAutofit fontScale="90000"/>
          </a:bodyPr>
          <a:lstStyle/>
          <a:p>
            <a:r>
              <a:rPr lang="ru-RU" sz="3500" b="1" dirty="0">
                <a:solidFill>
                  <a:schemeClr val="bg1"/>
                </a:solidFill>
                <a:latin typeface="Times New Roman" panose="02020603050405020304" pitchFamily="18" charset="0"/>
                <a:cs typeface="Times New Roman" panose="02020603050405020304" pitchFamily="18" charset="0"/>
              </a:rPr>
              <a:t>2-</a:t>
            </a:r>
            <a:r>
              <a:rPr lang="kk-KZ" sz="3500" b="1" dirty="0">
                <a:solidFill>
                  <a:schemeClr val="bg1"/>
                </a:solidFill>
                <a:latin typeface="Times New Roman" panose="02020603050405020304" pitchFamily="18" charset="0"/>
                <a:cs typeface="Times New Roman" panose="02020603050405020304" pitchFamily="18" charset="0"/>
              </a:rPr>
              <a:t>тапсырма</a:t>
            </a:r>
            <a:endParaRPr lang="ru-RU" sz="3500" b="1" dirty="0">
              <a:solidFill>
                <a:schemeClr val="bg1"/>
              </a:solidFill>
              <a:latin typeface="Times New Roman" panose="02020603050405020304" pitchFamily="18" charset="0"/>
              <a:cs typeface="Times New Roman" panose="02020603050405020304" pitchFamily="18" charset="0"/>
            </a:endParaRPr>
          </a:p>
        </p:txBody>
      </p:sp>
      <p:sp>
        <p:nvSpPr>
          <p:cNvPr id="9" name="Заголовок 1">
            <a:extLst>
              <a:ext uri="{FF2B5EF4-FFF2-40B4-BE49-F238E27FC236}">
                <a16:creationId xmlns:a16="http://schemas.microsoft.com/office/drawing/2014/main" id="{B8B2A065-DB73-4B3C-9CD0-B7995A5D98DB}"/>
              </a:ext>
            </a:extLst>
          </p:cNvPr>
          <p:cNvSpPr txBox="1">
            <a:spLocks/>
          </p:cNvSpPr>
          <p:nvPr/>
        </p:nvSpPr>
        <p:spPr>
          <a:xfrm>
            <a:off x="251520" y="764704"/>
            <a:ext cx="8640960" cy="424847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ru-RU" sz="2500" b="1" dirty="0">
              <a:solidFill>
                <a:srgbClr val="002060"/>
              </a:solidFill>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152AD99F-55F3-4AC5-A703-3BBC2CD3EEC1}"/>
              </a:ext>
            </a:extLst>
          </p:cNvPr>
          <p:cNvSpPr txBox="1"/>
          <p:nvPr/>
        </p:nvSpPr>
        <p:spPr>
          <a:xfrm>
            <a:off x="251520" y="5315311"/>
            <a:ext cx="8121907" cy="1200329"/>
          </a:xfrm>
          <a:prstGeom prst="rect">
            <a:avLst/>
          </a:prstGeom>
          <a:noFill/>
        </p:spPr>
        <p:txBody>
          <a:bodyPr wrap="square">
            <a:spAutoFit/>
          </a:bodyPr>
          <a:lstStyle/>
          <a:p>
            <a:r>
              <a:rPr lang="kk-KZ" b="1" dirty="0">
                <a:solidFill>
                  <a:schemeClr val="tx2"/>
                </a:solidFill>
                <a:latin typeface="Times New Roman" panose="02020603050405020304" pitchFamily="18" charset="0"/>
                <a:cs typeface="Times New Roman" panose="02020603050405020304" pitchFamily="18" charset="0"/>
              </a:rPr>
              <a:t>Дескриптор:</a:t>
            </a:r>
          </a:p>
          <a:p>
            <a:r>
              <a:rPr lang="kk-KZ" sz="18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күрделі үстеулерді біледі;</a:t>
            </a:r>
            <a:endParaRPr lang="ru-KZ" sz="1800" dirty="0">
              <a:solidFill>
                <a:srgbClr val="002060"/>
              </a:solidFill>
              <a:effectLst/>
              <a:latin typeface="Arial" panose="020B0604020202020204" pitchFamily="34" charset="0"/>
              <a:ea typeface="Times New Roman" panose="02020603050405020304" pitchFamily="18" charset="0"/>
              <a:cs typeface="Times New Roman" panose="02020603050405020304" pitchFamily="18" charset="0"/>
            </a:endParaRPr>
          </a:p>
          <a:p>
            <a:r>
              <a:rPr lang="kk-KZ"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үстеудің мағыналық түрлерін ажыратады;</a:t>
            </a:r>
            <a:endParaRPr lang="ru-KZ" sz="1800" dirty="0">
              <a:solidFill>
                <a:srgbClr val="002060"/>
              </a:solidFill>
              <a:effectLst/>
              <a:latin typeface="Arial" panose="020B0604020202020204" pitchFamily="34" charset="0"/>
              <a:ea typeface="Times New Roman" panose="02020603050405020304" pitchFamily="18" charset="0"/>
              <a:cs typeface="Times New Roman" panose="02020603050405020304" pitchFamily="18" charset="0"/>
            </a:endParaRPr>
          </a:p>
          <a:p>
            <a:r>
              <a:rPr lang="kk-KZ"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тұрақты тіркестердің синонимдік қатарын табады.</a:t>
            </a:r>
            <a:endParaRPr lang="ru-KZ" sz="1800" dirty="0">
              <a:solidFill>
                <a:srgbClr val="002060"/>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67928947-1FF0-4D6E-B5AF-BBF5C5AB0C56}"/>
              </a:ext>
            </a:extLst>
          </p:cNvPr>
          <p:cNvSpPr txBox="1"/>
          <p:nvPr/>
        </p:nvSpPr>
        <p:spPr>
          <a:xfrm>
            <a:off x="251520" y="832909"/>
            <a:ext cx="8640960" cy="2554545"/>
          </a:xfrm>
          <a:prstGeom prst="rect">
            <a:avLst/>
          </a:prstGeom>
          <a:noFill/>
        </p:spPr>
        <p:txBody>
          <a:bodyPr wrap="square">
            <a:spAutoFit/>
          </a:bodyPr>
          <a:lstStyle/>
          <a:p>
            <a:r>
              <a:rPr lang="kk-KZ" sz="24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«Атаулар (терминдер) кестесі»</a:t>
            </a:r>
            <a:r>
              <a:rPr lang="kk-KZ" sz="24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әдісі </a:t>
            </a:r>
            <a:r>
              <a:rPr lang="kk-KZ"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арқылы берілген сөздерді тиісті бағандарға орналастырыңыз!</a:t>
            </a:r>
          </a:p>
          <a:p>
            <a:endParaRPr lang="ru-KZ" sz="2400" dirty="0">
              <a:solidFill>
                <a:srgbClr val="002060"/>
              </a:solidFill>
              <a:effectLst/>
              <a:latin typeface="Arial" panose="020B0604020202020204" pitchFamily="34" charset="0"/>
              <a:ea typeface="Times New Roman" panose="02020603050405020304" pitchFamily="18" charset="0"/>
              <a:cs typeface="Times New Roman" panose="02020603050405020304" pitchFamily="18" charset="0"/>
            </a:endParaRPr>
          </a:p>
          <a:p>
            <a:r>
              <a:rPr lang="kk-KZ" sz="2200" i="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Жол-жөнекей, ертең, соншама, жүрегін алып-ұшып, жаздыгүні, қас пен көздің арасында, таңертең, күні бойы, ертеден қара кешке дейін, таяқ тастам жерде, ит арқасы қиянда, жата-жастана, анағұрлым, тез-тез, жоғары-төмен, бүгін, төмен, әрең,  тұяқ серіппей қату.</a:t>
            </a:r>
            <a:endParaRPr lang="ru-KZ" sz="2200" i="1" dirty="0">
              <a:solidFill>
                <a:srgbClr val="002060"/>
              </a:solidFill>
              <a:effectLst/>
              <a:latin typeface="Arial" panose="020B0604020202020204" pitchFamily="34" charset="0"/>
              <a:ea typeface="Times New Roman" panose="02020603050405020304" pitchFamily="18" charset="0"/>
              <a:cs typeface="Times New Roman" panose="02020603050405020304" pitchFamily="18" charset="0"/>
            </a:endParaRPr>
          </a:p>
        </p:txBody>
      </p:sp>
      <p:graphicFrame>
        <p:nvGraphicFramePr>
          <p:cNvPr id="12" name="Таблица 11">
            <a:extLst>
              <a:ext uri="{FF2B5EF4-FFF2-40B4-BE49-F238E27FC236}">
                <a16:creationId xmlns:a16="http://schemas.microsoft.com/office/drawing/2014/main" id="{CD3E8E30-82B3-48C4-8EF2-57E71FF5CAED}"/>
              </a:ext>
            </a:extLst>
          </p:cNvPr>
          <p:cNvGraphicFramePr>
            <a:graphicFrameLocks noGrp="1"/>
          </p:cNvGraphicFramePr>
          <p:nvPr>
            <p:extLst>
              <p:ext uri="{D42A27DB-BD31-4B8C-83A1-F6EECF244321}">
                <p14:modId xmlns:p14="http://schemas.microsoft.com/office/powerpoint/2010/main" val="3615019080"/>
              </p:ext>
            </p:extLst>
          </p:nvPr>
        </p:nvGraphicFramePr>
        <p:xfrm>
          <a:off x="251521" y="3621958"/>
          <a:ext cx="8614958" cy="1542286"/>
        </p:xfrm>
        <a:graphic>
          <a:graphicData uri="http://schemas.openxmlformats.org/drawingml/2006/table">
            <a:tbl>
              <a:tblPr firstRow="1" firstCol="1" bandRow="1">
                <a:tableStyleId>{5C22544A-7EE6-4342-B048-85BDC9FD1C3A}</a:tableStyleId>
              </a:tblPr>
              <a:tblGrid>
                <a:gridCol w="2894996">
                  <a:extLst>
                    <a:ext uri="{9D8B030D-6E8A-4147-A177-3AD203B41FA5}">
                      <a16:colId xmlns:a16="http://schemas.microsoft.com/office/drawing/2014/main" val="1471897198"/>
                    </a:ext>
                  </a:extLst>
                </a:gridCol>
                <a:gridCol w="2859388">
                  <a:extLst>
                    <a:ext uri="{9D8B030D-6E8A-4147-A177-3AD203B41FA5}">
                      <a16:colId xmlns:a16="http://schemas.microsoft.com/office/drawing/2014/main" val="2093643169"/>
                    </a:ext>
                  </a:extLst>
                </a:gridCol>
                <a:gridCol w="2860574">
                  <a:extLst>
                    <a:ext uri="{9D8B030D-6E8A-4147-A177-3AD203B41FA5}">
                      <a16:colId xmlns:a16="http://schemas.microsoft.com/office/drawing/2014/main" val="2285406558"/>
                    </a:ext>
                  </a:extLst>
                </a:gridCol>
              </a:tblGrid>
              <a:tr h="466343">
                <a:tc>
                  <a:txBody>
                    <a:bodyPr/>
                    <a:lstStyle/>
                    <a:p>
                      <a:pPr algn="just"/>
                      <a:r>
                        <a:rPr lang="kk-KZ" sz="2000" b="1" dirty="0">
                          <a:solidFill>
                            <a:srgbClr val="002060"/>
                          </a:solidFill>
                          <a:effectLst/>
                          <a:latin typeface="Times New Roman" panose="02020603050405020304" pitchFamily="18" charset="0"/>
                          <a:cs typeface="Times New Roman" panose="02020603050405020304" pitchFamily="18" charset="0"/>
                        </a:rPr>
                        <a:t>№1 атау</a:t>
                      </a:r>
                      <a:endParaRPr lang="ru-KZ" sz="20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1">
                        <a:lumMod val="60000"/>
                        <a:lumOff val="40000"/>
                      </a:schemeClr>
                    </a:solidFill>
                  </a:tcPr>
                </a:tc>
                <a:tc>
                  <a:txBody>
                    <a:bodyPr/>
                    <a:lstStyle/>
                    <a:p>
                      <a:pPr algn="just"/>
                      <a:r>
                        <a:rPr lang="kk-KZ" sz="2000" b="1" dirty="0">
                          <a:solidFill>
                            <a:srgbClr val="002060"/>
                          </a:solidFill>
                          <a:effectLst/>
                          <a:latin typeface="Times New Roman" panose="02020603050405020304" pitchFamily="18" charset="0"/>
                          <a:cs typeface="Times New Roman" panose="02020603050405020304" pitchFamily="18" charset="0"/>
                        </a:rPr>
                        <a:t>№2 атау</a:t>
                      </a:r>
                      <a:endParaRPr lang="ru-KZ" sz="20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1">
                        <a:lumMod val="60000"/>
                        <a:lumOff val="40000"/>
                      </a:schemeClr>
                    </a:solidFill>
                  </a:tcPr>
                </a:tc>
                <a:tc>
                  <a:txBody>
                    <a:bodyPr/>
                    <a:lstStyle/>
                    <a:p>
                      <a:pPr algn="just"/>
                      <a:r>
                        <a:rPr lang="kk-KZ" sz="2000" b="1">
                          <a:solidFill>
                            <a:srgbClr val="002060"/>
                          </a:solidFill>
                          <a:effectLst/>
                          <a:latin typeface="Times New Roman" panose="02020603050405020304" pitchFamily="18" charset="0"/>
                          <a:cs typeface="Times New Roman" panose="02020603050405020304" pitchFamily="18" charset="0"/>
                        </a:rPr>
                        <a:t>№3 атау</a:t>
                      </a:r>
                      <a:endParaRPr lang="ru-KZ" sz="20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1">
                        <a:lumMod val="60000"/>
                        <a:lumOff val="40000"/>
                      </a:schemeClr>
                    </a:solidFill>
                  </a:tcPr>
                </a:tc>
                <a:extLst>
                  <a:ext uri="{0D108BD9-81ED-4DB2-BD59-A6C34878D82A}">
                    <a16:rowId xmlns:a16="http://schemas.microsoft.com/office/drawing/2014/main" val="288456584"/>
                  </a:ext>
                </a:extLst>
              </a:tr>
              <a:tr h="466343">
                <a:tc>
                  <a:txBody>
                    <a:bodyPr/>
                    <a:lstStyle/>
                    <a:p>
                      <a:r>
                        <a:rPr lang="kk-KZ" sz="2000" b="1" dirty="0">
                          <a:solidFill>
                            <a:srgbClr val="002060"/>
                          </a:solidFill>
                          <a:effectLst/>
                          <a:latin typeface="Times New Roman" panose="02020603050405020304" pitchFamily="18" charset="0"/>
                          <a:cs typeface="Times New Roman" panose="02020603050405020304" pitchFamily="18" charset="0"/>
                        </a:rPr>
                        <a:t>Күрделі үстеулер</a:t>
                      </a:r>
                      <a:endParaRPr lang="ru-KZ" sz="20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1">
                        <a:lumMod val="60000"/>
                        <a:lumOff val="40000"/>
                      </a:schemeClr>
                    </a:solidFill>
                  </a:tcPr>
                </a:tc>
                <a:tc>
                  <a:txBody>
                    <a:bodyPr/>
                    <a:lstStyle/>
                    <a:p>
                      <a:r>
                        <a:rPr lang="kk-KZ" sz="2000" b="1" dirty="0">
                          <a:solidFill>
                            <a:srgbClr val="002060"/>
                          </a:solidFill>
                          <a:effectLst/>
                          <a:latin typeface="Times New Roman" panose="02020603050405020304" pitchFamily="18" charset="0"/>
                          <a:cs typeface="Times New Roman" panose="02020603050405020304" pitchFamily="18" charset="0"/>
                        </a:rPr>
                        <a:t>Үстеудің мағыналық түрлері</a:t>
                      </a:r>
                      <a:endParaRPr lang="ru-KZ" sz="20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1">
                        <a:lumMod val="60000"/>
                        <a:lumOff val="40000"/>
                      </a:schemeClr>
                    </a:solidFill>
                  </a:tcPr>
                </a:tc>
                <a:tc>
                  <a:txBody>
                    <a:bodyPr/>
                    <a:lstStyle/>
                    <a:p>
                      <a:r>
                        <a:rPr lang="kk-KZ" sz="2000" b="1">
                          <a:solidFill>
                            <a:srgbClr val="002060"/>
                          </a:solidFill>
                          <a:effectLst/>
                          <a:latin typeface="Times New Roman" panose="02020603050405020304" pitchFamily="18" charset="0"/>
                          <a:cs typeface="Times New Roman" panose="02020603050405020304" pitchFamily="18" charset="0"/>
                        </a:rPr>
                        <a:t>Тұрақты тіркестердің синонимі (үстеу)</a:t>
                      </a:r>
                      <a:endParaRPr lang="ru-KZ" sz="20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1">
                        <a:lumMod val="60000"/>
                        <a:lumOff val="40000"/>
                      </a:schemeClr>
                    </a:solidFill>
                  </a:tcPr>
                </a:tc>
                <a:extLst>
                  <a:ext uri="{0D108BD9-81ED-4DB2-BD59-A6C34878D82A}">
                    <a16:rowId xmlns:a16="http://schemas.microsoft.com/office/drawing/2014/main" val="3064706845"/>
                  </a:ext>
                </a:extLst>
              </a:tr>
              <a:tr h="466343">
                <a:tc>
                  <a:txBody>
                    <a:bodyPr/>
                    <a:lstStyle/>
                    <a:p>
                      <a:r>
                        <a:rPr lang="kk-KZ" sz="2000" b="1" dirty="0">
                          <a:solidFill>
                            <a:srgbClr val="002060"/>
                          </a:solidFill>
                          <a:effectLst/>
                          <a:latin typeface="Times New Roman" panose="02020603050405020304" pitchFamily="18" charset="0"/>
                          <a:cs typeface="Times New Roman" panose="02020603050405020304" pitchFamily="18" charset="0"/>
                        </a:rPr>
                        <a:t> </a:t>
                      </a:r>
                      <a:endParaRPr lang="ru-KZ" sz="20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1">
                        <a:lumMod val="60000"/>
                        <a:lumOff val="40000"/>
                      </a:schemeClr>
                    </a:solidFill>
                  </a:tcPr>
                </a:tc>
                <a:tc>
                  <a:txBody>
                    <a:bodyPr/>
                    <a:lstStyle/>
                    <a:p>
                      <a:r>
                        <a:rPr lang="kk-KZ" sz="2000" b="1" dirty="0">
                          <a:solidFill>
                            <a:srgbClr val="002060"/>
                          </a:solidFill>
                          <a:effectLst/>
                          <a:latin typeface="Times New Roman" panose="02020603050405020304" pitchFamily="18" charset="0"/>
                          <a:cs typeface="Times New Roman" panose="02020603050405020304" pitchFamily="18" charset="0"/>
                        </a:rPr>
                        <a:t> </a:t>
                      </a:r>
                      <a:endParaRPr lang="ru-KZ" sz="20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1">
                        <a:lumMod val="60000"/>
                        <a:lumOff val="40000"/>
                      </a:schemeClr>
                    </a:solidFill>
                  </a:tcPr>
                </a:tc>
                <a:tc>
                  <a:txBody>
                    <a:bodyPr/>
                    <a:lstStyle/>
                    <a:p>
                      <a:r>
                        <a:rPr lang="kk-KZ" sz="2000" b="1" dirty="0">
                          <a:solidFill>
                            <a:srgbClr val="002060"/>
                          </a:solidFill>
                          <a:effectLst/>
                          <a:latin typeface="Times New Roman" panose="02020603050405020304" pitchFamily="18" charset="0"/>
                          <a:cs typeface="Times New Roman" panose="02020603050405020304" pitchFamily="18" charset="0"/>
                        </a:rPr>
                        <a:t> </a:t>
                      </a:r>
                      <a:endParaRPr lang="ru-KZ" sz="20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1">
                        <a:lumMod val="60000"/>
                        <a:lumOff val="40000"/>
                      </a:schemeClr>
                    </a:solidFill>
                  </a:tcPr>
                </a:tc>
                <a:extLst>
                  <a:ext uri="{0D108BD9-81ED-4DB2-BD59-A6C34878D82A}">
                    <a16:rowId xmlns:a16="http://schemas.microsoft.com/office/drawing/2014/main" val="1565512375"/>
                  </a:ext>
                </a:extLst>
              </a:tr>
            </a:tbl>
          </a:graphicData>
        </a:graphic>
      </p:graphicFrame>
    </p:spTree>
    <p:extLst>
      <p:ext uri="{BB962C8B-B14F-4D97-AF65-F5344CB8AC3E}">
        <p14:creationId xmlns:p14="http://schemas.microsoft.com/office/powerpoint/2010/main" val="2731961213"/>
      </p:ext>
    </p:extLst>
  </p:cSld>
  <p:clrMapOvr>
    <a:masterClrMapping/>
  </p:clrMapOvr>
  <mc:AlternateContent xmlns:mc="http://schemas.openxmlformats.org/markup-compatibility/2006" xmlns:p14="http://schemas.microsoft.com/office/powerpoint/2010/main">
    <mc:Choice Requires="p14">
      <p:transition spd="slow" p14:dur="2000" advTm="65517"/>
    </mc:Choice>
    <mc:Fallback xmlns="">
      <p:transition spd="slow" advTm="65517"/>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Волна">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Волна">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Волна">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1184</TotalTime>
  <Words>1151</Words>
  <Application>Microsoft Office PowerPoint</Application>
  <PresentationFormat>Экран (4:3)</PresentationFormat>
  <Paragraphs>125</Paragraphs>
  <Slides>12</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12</vt:i4>
      </vt:variant>
    </vt:vector>
  </HeadingPairs>
  <TitlesOfParts>
    <vt:vector size="19" baseType="lpstr">
      <vt:lpstr>-apple-system</vt:lpstr>
      <vt:lpstr>Arial</vt:lpstr>
      <vt:lpstr>Calibri</vt:lpstr>
      <vt:lpstr>Candara</vt:lpstr>
      <vt:lpstr>Symbol</vt:lpstr>
      <vt:lpstr>Times New Roman</vt:lpstr>
      <vt:lpstr>Волна</vt:lpstr>
      <vt:lpstr>Қазақ тілі 6-сынып Бөлім:  «Әлемдегі ірі кітапханалар»</vt:lpstr>
      <vt:lpstr>6.2.5.1 мәтіннен негізгі және қосымша ақпаратты, көтерілген мәселені анықтауға бағытталған нақтылау сұрақтарын құрастыру;  6.4.4.3 үстеудің мағыналық түрлерін ажырату, синонимдік қатарларын  түрлендіріп қолдану. </vt:lpstr>
      <vt:lpstr>Презентация PowerPoint</vt:lpstr>
      <vt:lpstr>Презентация PowerPoint</vt:lpstr>
      <vt:lpstr>        Буккроссинг (ағылшын тілінде «кітаптың айналыста жүруі) – «өзің оқысаң, өзгеге табыс ет» қағидасына негізделген хобби мен адам және кітап арасын жақындататын, кітап оқуға шақыратын қоғамдық қозғалыстардың бірі. Буккроссингтің ережесі бойынша, кез келген адам өзі оқып бітірген бір кітабын қоғамдық көпшілік орындарда (саябақ, кафе, кітапхана және т.б.) қойып кете алады, кейін бұл кітапты тауып алған басқа адам оқиды, оқып болған соң, ол да сол кітапты орнына тастап кетеді, дәл осылай ол кітапты басқа оқырман оқи алады. Буккросингтің мақсаты – кітапты адамдарға оқыту үшін айналымға жіберу. Бұл қоғамдық қозғалысқа қатысушыларды − “буккроссерлер” деп атайды.          </vt:lpstr>
      <vt:lpstr>Презентация PowerPoint</vt:lpstr>
      <vt:lpstr>1-тапсырма</vt:lpstr>
      <vt:lpstr>  ӨЗІҢДІ ТЕКСЕР  </vt:lpstr>
      <vt:lpstr>2-тапсырма</vt:lpstr>
      <vt:lpstr>  ӨЗІҢДІ ТЕКСЕР  </vt:lpstr>
      <vt:lpstr>       Біз бүгінгі сабақта үстеудің емлесі туралы ақпарат алдық. Үстеулер қандай жағдайда бірігіп жазылатынын, дефис арқылы жазылатынын және бөлек жазылатынын білдік.            Сонымен қатар, «Буккросинг» деген не екенін, оның шығу тарихы, адамзатқа қандай пайдасы бар екені жөнінде ақпарат алдық.               Нақтылау сұрақтарын құрастыру арқылы мәтіндегі негізгі және қосымша ақпаратты, мәтіндегі көтерілген мәселені анықтадық.         Күрделі үстеулерді анықтадық, үстеулерді мағыналық түрлеріне ажыраттық, тұрақты тіркестердің синонимдік қатарын таптық.          </vt:lpstr>
      <vt:lpstr>Берілген сілтеме бойынша бейнебаянды көріп, «Мен кітап оқуға шақырамын!» акциясын ойластырудың жоспарын құрыңыз.   https://youtu.be/40Vf4R3IYBc  </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Сабақтың тақырыбы</dc:title>
  <dc:creator>DANCHO</dc:creator>
  <cp:lastModifiedBy>User-E</cp:lastModifiedBy>
  <cp:revision>150</cp:revision>
  <dcterms:created xsi:type="dcterms:W3CDTF">2020-10-15T08:01:50Z</dcterms:created>
  <dcterms:modified xsi:type="dcterms:W3CDTF">2021-04-02T00:12:52Z</dcterms:modified>
</cp:coreProperties>
</file>