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64" r:id="rId2"/>
    <p:sldId id="266" r:id="rId3"/>
    <p:sldId id="267" r:id="rId4"/>
    <p:sldId id="263" r:id="rId5"/>
    <p:sldId id="279" r:id="rId6"/>
    <p:sldId id="280" r:id="rId7"/>
    <p:sldId id="282" r:id="rId8"/>
    <p:sldId id="283" r:id="rId9"/>
    <p:sldId id="284" r:id="rId10"/>
    <p:sldId id="270" r:id="rId11"/>
    <p:sldId id="285" r:id="rId12"/>
    <p:sldId id="286" r:id="rId13"/>
  </p:sldIdLst>
  <p:sldSz cx="9144000" cy="6858000" type="screen4x3"/>
  <p:notesSz cx="6858000" cy="9144000"/>
  <p:custDataLst>
    <p:tags r:id="rId16"/>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zhixan azhixan" initials="aa" lastIdx="1" clrIdx="0">
    <p:extLst>
      <p:ext uri="{19B8F6BF-5375-455C-9EA6-DF929625EA0E}">
        <p15:presenceInfo xmlns:p15="http://schemas.microsoft.com/office/powerpoint/2012/main" userId="62b1e7260ae7f2e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74A"/>
    <a:srgbClr val="CC3399"/>
    <a:srgbClr val="3399FF"/>
    <a:srgbClr val="666699"/>
    <a:srgbClr val="E590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autoAdjust="0"/>
    <p:restoredTop sz="84583" autoAdjust="0"/>
  </p:normalViewPr>
  <p:slideViewPr>
    <p:cSldViewPr>
      <p:cViewPr varScale="1">
        <p:scale>
          <a:sx n="62" d="100"/>
          <a:sy n="62" d="100"/>
        </p:scale>
        <p:origin x="978"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8" d="100"/>
          <a:sy n="68" d="100"/>
        </p:scale>
        <p:origin x="-349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86663A1-BE93-4F19-BCAE-33E954C20B2B}" type="datetimeFigureOut">
              <a:rPr lang="ru-RU" smtClean="0"/>
              <a:t>28.02.2021</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40DF26E-F902-4582-B614-0C9EE35F2135}" type="slidenum">
              <a:rPr lang="ru-RU" smtClean="0"/>
              <a:t>‹#›</a:t>
            </a:fld>
            <a:endParaRPr lang="ru-RU"/>
          </a:p>
        </p:txBody>
      </p:sp>
    </p:spTree>
    <p:extLst>
      <p:ext uri="{BB962C8B-B14F-4D97-AF65-F5344CB8AC3E}">
        <p14:creationId xmlns:p14="http://schemas.microsoft.com/office/powerpoint/2010/main" val="40432833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0C0431-2448-4DC3-AF70-2785FBE2C445}" type="datetimeFigureOut">
              <a:rPr lang="ru-RU" smtClean="0"/>
              <a:t>28.02.2021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4341FE-AE5C-47F1-8FD8-47C4A673A802}" type="slidenum">
              <a:rPr lang="ru-RU" smtClean="0"/>
              <a:t>‹#›</a:t>
            </a:fld>
            <a:endParaRPr lang="ru-RU"/>
          </a:p>
        </p:txBody>
      </p:sp>
    </p:spTree>
    <p:extLst>
      <p:ext uri="{BB962C8B-B14F-4D97-AF65-F5344CB8AC3E}">
        <p14:creationId xmlns:p14="http://schemas.microsoft.com/office/powerpoint/2010/main" val="2026119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74341FE-AE5C-47F1-8FD8-47C4A673A802}" type="slidenum">
              <a:rPr lang="ru-RU" smtClean="0"/>
              <a:t>4</a:t>
            </a:fld>
            <a:endParaRPr lang="ru-RU"/>
          </a:p>
        </p:txBody>
      </p:sp>
    </p:spTree>
    <p:extLst>
      <p:ext uri="{BB962C8B-B14F-4D97-AF65-F5344CB8AC3E}">
        <p14:creationId xmlns:p14="http://schemas.microsoft.com/office/powerpoint/2010/main" val="3659091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74341FE-AE5C-47F1-8FD8-47C4A673A802}" type="slidenum">
              <a:rPr lang="ru-RU" smtClean="0"/>
              <a:t>5</a:t>
            </a:fld>
            <a:endParaRPr lang="ru-RU"/>
          </a:p>
        </p:txBody>
      </p:sp>
    </p:spTree>
    <p:extLst>
      <p:ext uri="{BB962C8B-B14F-4D97-AF65-F5344CB8AC3E}">
        <p14:creationId xmlns:p14="http://schemas.microsoft.com/office/powerpoint/2010/main" val="1831821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74341FE-AE5C-47F1-8FD8-47C4A673A802}" type="slidenum">
              <a:rPr lang="ru-RU" smtClean="0"/>
              <a:t>10</a:t>
            </a:fld>
            <a:endParaRPr lang="ru-RU"/>
          </a:p>
        </p:txBody>
      </p:sp>
    </p:spTree>
    <p:extLst>
      <p:ext uri="{BB962C8B-B14F-4D97-AF65-F5344CB8AC3E}">
        <p14:creationId xmlns:p14="http://schemas.microsoft.com/office/powerpoint/2010/main" val="16209908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74341FE-AE5C-47F1-8FD8-47C4A673A802}" type="slidenum">
              <a:rPr lang="ru-RU" smtClean="0"/>
              <a:t>11</a:t>
            </a:fld>
            <a:endParaRPr lang="ru-RU"/>
          </a:p>
        </p:txBody>
      </p:sp>
    </p:spTree>
    <p:extLst>
      <p:ext uri="{BB962C8B-B14F-4D97-AF65-F5344CB8AC3E}">
        <p14:creationId xmlns:p14="http://schemas.microsoft.com/office/powerpoint/2010/main" val="28516043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ый слайд">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1764" y="5157192"/>
            <a:ext cx="8820472" cy="1440160"/>
          </a:xfrm>
        </p:spPr>
        <p:txBody>
          <a:bodyPr/>
          <a:lstStyle>
            <a:lvl1pPr>
              <a:defRPr b="1">
                <a:solidFill>
                  <a:schemeClr val="accent2">
                    <a:lumMod val="50000"/>
                  </a:schemeClr>
                </a:solidFill>
                <a:effectLst>
                  <a:outerShdw blurRad="38100" dist="38100" dir="2700000" algn="tl">
                    <a:srgbClr val="000000">
                      <a:alpha val="43137"/>
                    </a:srgbClr>
                  </a:outerShdw>
                </a:effectLst>
              </a:defRPr>
            </a:lvl1pPr>
          </a:lstStyle>
          <a:p>
            <a:r>
              <a:rPr lang="ru-RU" dirty="0" smtClean="0"/>
              <a:t>Образец</a:t>
            </a:r>
            <a:r>
              <a:rPr lang="en-US" dirty="0" smtClean="0"/>
              <a:t> </a:t>
            </a:r>
            <a:r>
              <a:rPr lang="ru-RU" dirty="0" smtClean="0"/>
              <a:t>заголовка</a:t>
            </a:r>
            <a:endParaRPr lang="ru-RU" dirty="0"/>
          </a:p>
        </p:txBody>
      </p:sp>
      <p:sp>
        <p:nvSpPr>
          <p:cNvPr id="4" name="Дата 3"/>
          <p:cNvSpPr>
            <a:spLocks noGrp="1"/>
          </p:cNvSpPr>
          <p:nvPr>
            <p:ph type="dt" sz="half" idx="10"/>
          </p:nvPr>
        </p:nvSpPr>
        <p:spPr/>
        <p:txBody>
          <a:bodyPr/>
          <a:lstStyle>
            <a:lvl1pPr>
              <a:defRPr>
                <a:solidFill>
                  <a:schemeClr val="accent2">
                    <a:lumMod val="50000"/>
                  </a:schemeClr>
                </a:solidFill>
              </a:defRPr>
            </a:lvl1pPr>
          </a:lstStyle>
          <a:p>
            <a:fld id="{A5E48A96-E1BB-4C8F-80B2-32A47A48A9D5}" type="datetimeFigureOut">
              <a:rPr lang="ru-RU" smtClean="0"/>
              <a:pPr/>
              <a:t>28.02.2021</a:t>
            </a:fld>
            <a:endParaRPr lang="ru-RU"/>
          </a:p>
        </p:txBody>
      </p:sp>
      <p:sp>
        <p:nvSpPr>
          <p:cNvPr id="5" name="Нижний колонтитул 4"/>
          <p:cNvSpPr>
            <a:spLocks noGrp="1"/>
          </p:cNvSpPr>
          <p:nvPr>
            <p:ph type="ftr" sz="quarter" idx="11"/>
          </p:nvPr>
        </p:nvSpPr>
        <p:spPr/>
        <p:txBody>
          <a:bodyPr/>
          <a:lstStyle>
            <a:lvl1pPr>
              <a:defRPr>
                <a:solidFill>
                  <a:schemeClr val="accent2">
                    <a:lumMod val="50000"/>
                  </a:schemeClr>
                </a:solidFill>
              </a:defRPr>
            </a:lvl1pPr>
          </a:lstStyle>
          <a:p>
            <a:endParaRPr lang="ru-RU" dirty="0"/>
          </a:p>
        </p:txBody>
      </p:sp>
      <p:sp>
        <p:nvSpPr>
          <p:cNvPr id="6" name="Номер слайда 5"/>
          <p:cNvSpPr>
            <a:spLocks noGrp="1"/>
          </p:cNvSpPr>
          <p:nvPr>
            <p:ph type="sldNum" sz="quarter" idx="12"/>
          </p:nvPr>
        </p:nvSpPr>
        <p:spPr/>
        <p:txBody>
          <a:bodyPr/>
          <a:lstStyle>
            <a:lvl1pPr>
              <a:defRPr>
                <a:solidFill>
                  <a:schemeClr val="accent2">
                    <a:lumMod val="5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2515642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1">
                    <a:lumMod val="50000"/>
                  </a:schemeClr>
                </a:solidFill>
              </a:defRPr>
            </a:lvl1pPr>
          </a:lstStyle>
          <a:p>
            <a:r>
              <a:rPr lang="ru-RU" dirty="0" smtClean="0"/>
              <a:t>Образец заголовка</a:t>
            </a:r>
            <a:endParaRPr lang="ru-RU" dirty="0"/>
          </a:p>
        </p:txBody>
      </p:sp>
      <p:sp>
        <p:nvSpPr>
          <p:cNvPr id="3" name="Вертикальный текст 2"/>
          <p:cNvSpPr>
            <a:spLocks noGrp="1"/>
          </p:cNvSpPr>
          <p:nvPr>
            <p:ph type="body" orient="vert" idx="1"/>
          </p:nvPr>
        </p:nvSpPr>
        <p:spPr/>
        <p:txBody>
          <a:bodyPr vert="eaVert"/>
          <a:lstStyle>
            <a:lvl1pPr>
              <a:defRPr>
                <a:solidFill>
                  <a:schemeClr val="accent6">
                    <a:lumMod val="60000"/>
                    <a:lumOff val="40000"/>
                  </a:schemeClr>
                </a:solidFill>
              </a:defRPr>
            </a:lvl1pPr>
            <a:lvl2pPr>
              <a:defRPr>
                <a:solidFill>
                  <a:schemeClr val="accent6">
                    <a:lumMod val="60000"/>
                    <a:lumOff val="40000"/>
                  </a:schemeClr>
                </a:solidFill>
              </a:defRPr>
            </a:lvl2pPr>
            <a:lvl3pPr>
              <a:defRPr>
                <a:solidFill>
                  <a:schemeClr val="accent6">
                    <a:lumMod val="60000"/>
                    <a:lumOff val="40000"/>
                  </a:schemeClr>
                </a:solidFill>
              </a:defRPr>
            </a:lvl3pPr>
            <a:lvl4pPr>
              <a:defRPr>
                <a:solidFill>
                  <a:schemeClr val="accent6">
                    <a:lumMod val="60000"/>
                    <a:lumOff val="40000"/>
                  </a:schemeClr>
                </a:solidFill>
              </a:defRPr>
            </a:lvl4pPr>
            <a:lvl5pPr>
              <a:defRPr>
                <a:solidFill>
                  <a:schemeClr val="accent6">
                    <a:lumMod val="60000"/>
                    <a:lumOff val="40000"/>
                  </a:schemeClr>
                </a:solidFill>
              </a:defRPr>
            </a:lvl5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10"/>
          </p:nvPr>
        </p:nvSpPr>
        <p:spPr/>
        <p:txBody>
          <a:bodyPr/>
          <a:lstStyle>
            <a:lvl1pPr>
              <a:defRPr>
                <a:solidFill>
                  <a:schemeClr val="accent6">
                    <a:lumMod val="60000"/>
                    <a:lumOff val="40000"/>
                  </a:schemeClr>
                </a:solidFill>
              </a:defRPr>
            </a:lvl1pPr>
          </a:lstStyle>
          <a:p>
            <a:fld id="{A5E48A96-E1BB-4C8F-80B2-32A47A48A9D5}" type="datetimeFigureOut">
              <a:rPr lang="ru-RU" smtClean="0"/>
              <a:pPr/>
              <a:t>28.02.2021</a:t>
            </a:fld>
            <a:endParaRPr lang="ru-RU"/>
          </a:p>
        </p:txBody>
      </p:sp>
      <p:sp>
        <p:nvSpPr>
          <p:cNvPr id="5" name="Нижний колонтитул 4"/>
          <p:cNvSpPr>
            <a:spLocks noGrp="1"/>
          </p:cNvSpPr>
          <p:nvPr>
            <p:ph type="ftr" sz="quarter" idx="11"/>
          </p:nvPr>
        </p:nvSpPr>
        <p:spPr/>
        <p:txBody>
          <a:bodyPr/>
          <a:lstStyle>
            <a:lvl1pPr>
              <a:defRPr>
                <a:solidFill>
                  <a:schemeClr val="accent6">
                    <a:lumMod val="60000"/>
                    <a:lumOff val="40000"/>
                  </a:schemeClr>
                </a:solidFill>
              </a:defRPr>
            </a:lvl1pPr>
          </a:lstStyle>
          <a:p>
            <a:endParaRPr lang="ru-RU"/>
          </a:p>
        </p:txBody>
      </p:sp>
      <p:sp>
        <p:nvSpPr>
          <p:cNvPr id="6" name="Номер слайда 5"/>
          <p:cNvSpPr>
            <a:spLocks noGrp="1"/>
          </p:cNvSpPr>
          <p:nvPr>
            <p:ph type="sldNum" sz="quarter" idx="12"/>
          </p:nvPr>
        </p:nvSpPr>
        <p:spPr/>
        <p:txBody>
          <a:bodyPr/>
          <a:lstStyle>
            <a:lvl1pPr>
              <a:defRPr>
                <a:solidFill>
                  <a:schemeClr val="accent6">
                    <a:lumMod val="60000"/>
                    <a:lumOff val="4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1078804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defRPr>
                <a:solidFill>
                  <a:schemeClr val="accent6">
                    <a:lumMod val="60000"/>
                    <a:lumOff val="40000"/>
                  </a:schemeClr>
                </a:solidFill>
              </a:defRPr>
            </a:lvl1pPr>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lvl1pPr>
              <a:defRPr>
                <a:solidFill>
                  <a:schemeClr val="accent6">
                    <a:lumMod val="60000"/>
                    <a:lumOff val="40000"/>
                  </a:schemeClr>
                </a:solidFill>
              </a:defRPr>
            </a:lvl1pPr>
            <a:lvl2pPr>
              <a:defRPr>
                <a:solidFill>
                  <a:schemeClr val="accent6">
                    <a:lumMod val="60000"/>
                    <a:lumOff val="40000"/>
                  </a:schemeClr>
                </a:solidFill>
              </a:defRPr>
            </a:lvl2pPr>
            <a:lvl3pPr>
              <a:defRPr>
                <a:solidFill>
                  <a:schemeClr val="accent6">
                    <a:lumMod val="60000"/>
                    <a:lumOff val="40000"/>
                  </a:schemeClr>
                </a:solidFill>
              </a:defRPr>
            </a:lvl3pPr>
            <a:lvl4pPr>
              <a:defRPr>
                <a:solidFill>
                  <a:schemeClr val="accent6">
                    <a:lumMod val="60000"/>
                    <a:lumOff val="40000"/>
                  </a:schemeClr>
                </a:solidFill>
              </a:defRPr>
            </a:lvl4pPr>
            <a:lvl5pPr>
              <a:defRPr>
                <a:solidFill>
                  <a:schemeClr val="accent6">
                    <a:lumMod val="60000"/>
                    <a:lumOff val="40000"/>
                  </a:schemeClr>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solidFill>
                  <a:schemeClr val="accent6">
                    <a:lumMod val="60000"/>
                    <a:lumOff val="40000"/>
                  </a:schemeClr>
                </a:solidFill>
              </a:defRPr>
            </a:lvl1pPr>
          </a:lstStyle>
          <a:p>
            <a:fld id="{A5E48A96-E1BB-4C8F-80B2-32A47A48A9D5}" type="datetimeFigureOut">
              <a:rPr lang="ru-RU" smtClean="0"/>
              <a:pPr/>
              <a:t>28.02.2021</a:t>
            </a:fld>
            <a:endParaRPr lang="ru-RU"/>
          </a:p>
        </p:txBody>
      </p:sp>
      <p:sp>
        <p:nvSpPr>
          <p:cNvPr id="5" name="Нижний колонтитул 4"/>
          <p:cNvSpPr>
            <a:spLocks noGrp="1"/>
          </p:cNvSpPr>
          <p:nvPr>
            <p:ph type="ftr" sz="quarter" idx="11"/>
          </p:nvPr>
        </p:nvSpPr>
        <p:spPr/>
        <p:txBody>
          <a:bodyPr/>
          <a:lstStyle>
            <a:lvl1pPr>
              <a:defRPr>
                <a:solidFill>
                  <a:schemeClr val="accent6">
                    <a:lumMod val="60000"/>
                    <a:lumOff val="40000"/>
                  </a:schemeClr>
                </a:solidFill>
              </a:defRPr>
            </a:lvl1pPr>
          </a:lstStyle>
          <a:p>
            <a:endParaRPr lang="ru-RU"/>
          </a:p>
        </p:txBody>
      </p:sp>
      <p:sp>
        <p:nvSpPr>
          <p:cNvPr id="6" name="Номер слайда 5"/>
          <p:cNvSpPr>
            <a:spLocks noGrp="1"/>
          </p:cNvSpPr>
          <p:nvPr>
            <p:ph type="sldNum" sz="quarter" idx="12"/>
          </p:nvPr>
        </p:nvSpPr>
        <p:spPr/>
        <p:txBody>
          <a:bodyPr/>
          <a:lstStyle>
            <a:lvl1pPr>
              <a:defRPr>
                <a:solidFill>
                  <a:schemeClr val="accent6">
                    <a:lumMod val="60000"/>
                    <a:lumOff val="4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2983695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Дата 3"/>
          <p:cNvSpPr>
            <a:spLocks noGrp="1"/>
          </p:cNvSpPr>
          <p:nvPr>
            <p:ph type="dt" sz="half" idx="10"/>
          </p:nvPr>
        </p:nvSpPr>
        <p:spPr>
          <a:xfrm>
            <a:off x="457200" y="6520259"/>
            <a:ext cx="2133600" cy="365125"/>
          </a:xfrm>
        </p:spPr>
        <p:txBody>
          <a:bodyPr/>
          <a:lstStyle>
            <a:lvl1pPr>
              <a:defRPr>
                <a:solidFill>
                  <a:schemeClr val="accent1">
                    <a:lumMod val="75000"/>
                  </a:schemeClr>
                </a:solidFill>
              </a:defRPr>
            </a:lvl1pPr>
          </a:lstStyle>
          <a:p>
            <a:fld id="{A5E48A96-E1BB-4C8F-80B2-32A47A48A9D5}" type="datetimeFigureOut">
              <a:rPr lang="ru-RU" smtClean="0"/>
              <a:pPr/>
              <a:t>28.02.2021</a:t>
            </a:fld>
            <a:endParaRPr lang="ru-RU"/>
          </a:p>
        </p:txBody>
      </p:sp>
      <p:sp>
        <p:nvSpPr>
          <p:cNvPr id="5" name="Нижний колонтитул 4"/>
          <p:cNvSpPr>
            <a:spLocks noGrp="1"/>
          </p:cNvSpPr>
          <p:nvPr>
            <p:ph type="ftr" sz="quarter" idx="11"/>
          </p:nvPr>
        </p:nvSpPr>
        <p:spPr>
          <a:xfrm>
            <a:off x="3124200" y="6520259"/>
            <a:ext cx="2895600" cy="365125"/>
          </a:xfrm>
        </p:spPr>
        <p:txBody>
          <a:bodyPr/>
          <a:lstStyle>
            <a:lvl1pPr>
              <a:defRPr>
                <a:solidFill>
                  <a:schemeClr val="accent1">
                    <a:lumMod val="75000"/>
                  </a:schemeClr>
                </a:solidFill>
              </a:defRPr>
            </a:lvl1pPr>
          </a:lstStyle>
          <a:p>
            <a:endParaRPr lang="ru-RU"/>
          </a:p>
        </p:txBody>
      </p:sp>
      <p:sp>
        <p:nvSpPr>
          <p:cNvPr id="6" name="Номер слайда 5"/>
          <p:cNvSpPr>
            <a:spLocks noGrp="1"/>
          </p:cNvSpPr>
          <p:nvPr>
            <p:ph type="sldNum" sz="quarter" idx="12"/>
          </p:nvPr>
        </p:nvSpPr>
        <p:spPr>
          <a:xfrm>
            <a:off x="6553200" y="6520259"/>
            <a:ext cx="2133600" cy="365125"/>
          </a:xfrm>
        </p:spPr>
        <p:txBody>
          <a:bodyPr/>
          <a:lstStyle>
            <a:lvl1pPr>
              <a:defRPr>
                <a:solidFill>
                  <a:schemeClr val="accent1">
                    <a:lumMod val="75000"/>
                  </a:schemeClr>
                </a:solidFill>
              </a:defRPr>
            </a:lvl1pPr>
          </a:lstStyle>
          <a:p>
            <a:fld id="{544A1F6A-164B-43BA-A19E-4AE6BB502A21}" type="slidenum">
              <a:rPr lang="ru-RU" smtClean="0"/>
              <a:pPr/>
              <a:t>‹#›</a:t>
            </a:fld>
            <a:endParaRPr lang="ru-RU"/>
          </a:p>
        </p:txBody>
      </p:sp>
      <p:sp>
        <p:nvSpPr>
          <p:cNvPr id="12" name="Номер слайда 5"/>
          <p:cNvSpPr txBox="1">
            <a:spLocks/>
          </p:cNvSpPr>
          <p:nvPr userDrawn="1"/>
        </p:nvSpPr>
        <p:spPr>
          <a:xfrm>
            <a:off x="6705600" y="6508750"/>
            <a:ext cx="2133600" cy="365125"/>
          </a:xfrm>
          <a:prstGeom prst="rect">
            <a:avLst/>
          </a:prstGeom>
        </p:spPr>
        <p:txBody>
          <a:bodyPr vert="horz" lIns="91440" tIns="45720" rIns="91440" bIns="45720" rtlCol="0" anchor="ctr"/>
          <a:lstStyle>
            <a:defPPr>
              <a:defRPr lang="ru-RU"/>
            </a:defPPr>
            <a:lvl1pPr marL="0" algn="r" defTabSz="914400" rtl="0" eaLnBrk="1" latinLnBrk="0" hangingPunct="1">
              <a:defRPr sz="1200" kern="1200">
                <a:solidFill>
                  <a:srgbClr val="3399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ru-RU" dirty="0">
              <a:solidFill>
                <a:schemeClr val="accent1">
                  <a:lumMod val="75000"/>
                </a:schemeClr>
              </a:solidFill>
            </a:endParaRPr>
          </a:p>
        </p:txBody>
      </p:sp>
      <p:sp>
        <p:nvSpPr>
          <p:cNvPr id="11" name="Текст 2"/>
          <p:cNvSpPr>
            <a:spLocks noGrp="1"/>
          </p:cNvSpPr>
          <p:nvPr>
            <p:ph idx="1"/>
          </p:nvPr>
        </p:nvSpPr>
        <p:spPr>
          <a:xfrm>
            <a:off x="179512" y="1844824"/>
            <a:ext cx="8856984" cy="4392488"/>
          </a:xfrm>
          <a:prstGeom prst="rect">
            <a:avLst/>
          </a:prstGeom>
        </p:spPr>
        <p:txBody>
          <a:bodyPr vert="horz" lIns="91440" tIns="45720" rIns="91440" bIns="45720"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8" name="Заголовок 1"/>
          <p:cNvSpPr>
            <a:spLocks noGrp="1"/>
          </p:cNvSpPr>
          <p:nvPr>
            <p:ph type="title"/>
          </p:nvPr>
        </p:nvSpPr>
        <p:spPr>
          <a:xfrm>
            <a:off x="179512" y="188640"/>
            <a:ext cx="6480720" cy="1224136"/>
          </a:xfrm>
          <a:prstGeom prst="rect">
            <a:avLst/>
          </a:prstGeom>
        </p:spPr>
        <p:txBody>
          <a:bodyPr vert="horz" lIns="91440" tIns="45720" rIns="91440" bIns="45720" rtlCol="0" anchor="ctr">
            <a:normAutofit/>
          </a:bodyPr>
          <a:lstStyle/>
          <a:p>
            <a:r>
              <a:rPr lang="ru-RU" dirty="0" smtClean="0"/>
              <a:t>Образец заголовка</a:t>
            </a:r>
            <a:endParaRPr lang="ru-RU" dirty="0"/>
          </a:p>
        </p:txBody>
      </p:sp>
    </p:spTree>
    <p:extLst>
      <p:ext uri="{BB962C8B-B14F-4D97-AF65-F5344CB8AC3E}">
        <p14:creationId xmlns:p14="http://schemas.microsoft.com/office/powerpoint/2010/main" val="1543014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2">
                    <a:lumMod val="20000"/>
                    <a:lumOff val="80000"/>
                  </a:schemeClr>
                </a:solidFill>
              </a:defRPr>
            </a:lvl1pPr>
          </a:lstStyle>
          <a:p>
            <a:r>
              <a:rPr lang="ru-RU" dirty="0" smtClean="0"/>
              <a:t>Образец заголовка</a:t>
            </a:r>
            <a:endParaRPr lang="ru-RU" dirty="0"/>
          </a:p>
        </p:txBody>
      </p:sp>
      <p:sp>
        <p:nvSpPr>
          <p:cNvPr id="3" name="Объект 2"/>
          <p:cNvSpPr>
            <a:spLocks noGrp="1"/>
          </p:cNvSpPr>
          <p:nvPr>
            <p:ph sz="half" idx="1"/>
          </p:nvPr>
        </p:nvSpPr>
        <p:spPr>
          <a:xfrm>
            <a:off x="323528" y="2060848"/>
            <a:ext cx="4112163" cy="4093915"/>
          </a:xfrm>
        </p:spPr>
        <p:txBody>
          <a:bodyPr/>
          <a:lstStyle>
            <a:lvl1pPr>
              <a:defRPr sz="2800">
                <a:solidFill>
                  <a:schemeClr val="accent2">
                    <a:lumMod val="50000"/>
                  </a:schemeClr>
                </a:solidFill>
              </a:defRPr>
            </a:lvl1pPr>
            <a:lvl2pPr>
              <a:defRPr sz="2400">
                <a:solidFill>
                  <a:schemeClr val="accent2">
                    <a:lumMod val="50000"/>
                  </a:schemeClr>
                </a:solidFill>
              </a:defRPr>
            </a:lvl2pPr>
            <a:lvl3pPr>
              <a:defRPr sz="2000">
                <a:solidFill>
                  <a:schemeClr val="accent2">
                    <a:lumMod val="50000"/>
                  </a:schemeClr>
                </a:solidFill>
              </a:defRPr>
            </a:lvl3pPr>
            <a:lvl4pPr>
              <a:defRPr sz="1800">
                <a:solidFill>
                  <a:schemeClr val="accent2">
                    <a:lumMod val="50000"/>
                  </a:schemeClr>
                </a:solidFill>
              </a:defRPr>
            </a:lvl4pPr>
            <a:lvl5pPr>
              <a:defRPr sz="1800">
                <a:solidFill>
                  <a:schemeClr val="accent2">
                    <a:lumMod val="50000"/>
                  </a:schemeClr>
                </a:solidFill>
              </a:defRPr>
            </a:lvl5pPr>
            <a:lvl6pPr>
              <a:defRPr sz="1800"/>
            </a:lvl6pPr>
            <a:lvl7pPr>
              <a:defRPr sz="1800"/>
            </a:lvl7pPr>
            <a:lvl8pPr>
              <a:defRPr sz="1800"/>
            </a:lvl8pPr>
            <a:lvl9pPr>
              <a:defRPr sz="18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Объект 3"/>
          <p:cNvSpPr>
            <a:spLocks noGrp="1"/>
          </p:cNvSpPr>
          <p:nvPr>
            <p:ph sz="half" idx="2"/>
          </p:nvPr>
        </p:nvSpPr>
        <p:spPr>
          <a:xfrm>
            <a:off x="4708309" y="2060848"/>
            <a:ext cx="4112163" cy="4093915"/>
          </a:xfrm>
        </p:spPr>
        <p:txBody>
          <a:bodyPr/>
          <a:lstStyle>
            <a:lvl1pPr>
              <a:defRPr sz="2800">
                <a:solidFill>
                  <a:schemeClr val="accent2">
                    <a:lumMod val="50000"/>
                  </a:schemeClr>
                </a:solidFill>
              </a:defRPr>
            </a:lvl1pPr>
            <a:lvl2pPr>
              <a:defRPr sz="2400">
                <a:solidFill>
                  <a:schemeClr val="accent2">
                    <a:lumMod val="50000"/>
                  </a:schemeClr>
                </a:solidFill>
              </a:defRPr>
            </a:lvl2pPr>
            <a:lvl3pPr>
              <a:defRPr sz="2000">
                <a:solidFill>
                  <a:schemeClr val="accent2">
                    <a:lumMod val="50000"/>
                  </a:schemeClr>
                </a:solidFill>
              </a:defRPr>
            </a:lvl3pPr>
            <a:lvl4pPr>
              <a:defRPr sz="1800">
                <a:solidFill>
                  <a:schemeClr val="accent2">
                    <a:lumMod val="50000"/>
                  </a:schemeClr>
                </a:solidFill>
              </a:defRPr>
            </a:lvl4pPr>
            <a:lvl5pPr>
              <a:defRPr sz="1800">
                <a:solidFill>
                  <a:schemeClr val="accent2">
                    <a:lumMod val="50000"/>
                  </a:schemeClr>
                </a:solidFill>
              </a:defRPr>
            </a:lvl5pPr>
            <a:lvl6pPr>
              <a:defRPr sz="1800"/>
            </a:lvl6pPr>
            <a:lvl7pPr>
              <a:defRPr sz="1800"/>
            </a:lvl7pPr>
            <a:lvl8pPr>
              <a:defRPr sz="1800"/>
            </a:lvl8pPr>
            <a:lvl9pPr>
              <a:defRPr sz="18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5" name="Дата 4"/>
          <p:cNvSpPr>
            <a:spLocks noGrp="1"/>
          </p:cNvSpPr>
          <p:nvPr>
            <p:ph type="dt" sz="half" idx="10"/>
          </p:nvPr>
        </p:nvSpPr>
        <p:spPr/>
        <p:txBody>
          <a:bodyPr/>
          <a:lstStyle>
            <a:lvl1pPr>
              <a:defRPr>
                <a:solidFill>
                  <a:schemeClr val="accent2">
                    <a:lumMod val="50000"/>
                  </a:schemeClr>
                </a:solidFill>
              </a:defRPr>
            </a:lvl1pPr>
          </a:lstStyle>
          <a:p>
            <a:fld id="{A5E48A96-E1BB-4C8F-80B2-32A47A48A9D5}" type="datetimeFigureOut">
              <a:rPr lang="ru-RU" smtClean="0"/>
              <a:pPr/>
              <a:t>28.02.2021</a:t>
            </a:fld>
            <a:endParaRPr lang="ru-RU"/>
          </a:p>
        </p:txBody>
      </p:sp>
      <p:sp>
        <p:nvSpPr>
          <p:cNvPr id="6" name="Нижний колонтитул 5"/>
          <p:cNvSpPr>
            <a:spLocks noGrp="1"/>
          </p:cNvSpPr>
          <p:nvPr>
            <p:ph type="ftr" sz="quarter" idx="11"/>
          </p:nvPr>
        </p:nvSpPr>
        <p:spPr/>
        <p:txBody>
          <a:bodyPr/>
          <a:lstStyle>
            <a:lvl1pPr>
              <a:defRPr>
                <a:solidFill>
                  <a:schemeClr val="accent2">
                    <a:lumMod val="50000"/>
                  </a:schemeClr>
                </a:solidFill>
              </a:defRPr>
            </a:lvl1pPr>
          </a:lstStyle>
          <a:p>
            <a:endParaRPr lang="ru-RU"/>
          </a:p>
        </p:txBody>
      </p:sp>
      <p:sp>
        <p:nvSpPr>
          <p:cNvPr id="7" name="Номер слайда 6"/>
          <p:cNvSpPr>
            <a:spLocks noGrp="1"/>
          </p:cNvSpPr>
          <p:nvPr>
            <p:ph type="sldNum" sz="quarter" idx="12"/>
          </p:nvPr>
        </p:nvSpPr>
        <p:spPr/>
        <p:txBody>
          <a:bodyPr/>
          <a:lstStyle>
            <a:lvl1pPr>
              <a:defRPr>
                <a:solidFill>
                  <a:schemeClr val="accent2">
                    <a:lumMod val="5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3891339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71799" y="4406900"/>
            <a:ext cx="5722913" cy="1362075"/>
          </a:xfrm>
        </p:spPr>
        <p:txBody>
          <a:bodyPr anchor="t"/>
          <a:lstStyle>
            <a:lvl1pPr algn="l">
              <a:defRPr sz="4000" b="1" cap="all">
                <a:solidFill>
                  <a:schemeClr val="bg2">
                    <a:lumMod val="50000"/>
                  </a:schemeClr>
                </a:solidFill>
              </a:defRPr>
            </a:lvl1pPr>
          </a:lstStyle>
          <a:p>
            <a:r>
              <a:rPr lang="ru-RU" dirty="0" smtClean="0"/>
              <a:t>Образец заголовка</a:t>
            </a:r>
            <a:endParaRPr lang="ru-RU" dirty="0"/>
          </a:p>
        </p:txBody>
      </p:sp>
      <p:sp>
        <p:nvSpPr>
          <p:cNvPr id="3" name="Текст 2"/>
          <p:cNvSpPr>
            <a:spLocks noGrp="1"/>
          </p:cNvSpPr>
          <p:nvPr>
            <p:ph type="body" idx="1"/>
          </p:nvPr>
        </p:nvSpPr>
        <p:spPr>
          <a:xfrm>
            <a:off x="2771799" y="2906713"/>
            <a:ext cx="5722913" cy="1500187"/>
          </a:xfrm>
        </p:spPr>
        <p:txBody>
          <a:bodyPr anchor="b"/>
          <a:lstStyle>
            <a:lvl1pPr marL="0" indent="0">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dirty="0" smtClean="0"/>
              <a:t>Образец текста</a:t>
            </a:r>
          </a:p>
        </p:txBody>
      </p:sp>
      <p:sp>
        <p:nvSpPr>
          <p:cNvPr id="4" name="Дата 3"/>
          <p:cNvSpPr>
            <a:spLocks noGrp="1"/>
          </p:cNvSpPr>
          <p:nvPr>
            <p:ph type="dt" sz="half" idx="10"/>
          </p:nvPr>
        </p:nvSpPr>
        <p:spPr/>
        <p:txBody>
          <a:bodyPr/>
          <a:lstStyle>
            <a:lvl1pPr>
              <a:defRPr>
                <a:solidFill>
                  <a:schemeClr val="bg2">
                    <a:lumMod val="50000"/>
                  </a:schemeClr>
                </a:solidFill>
              </a:defRPr>
            </a:lvl1pPr>
          </a:lstStyle>
          <a:p>
            <a:fld id="{A5E48A96-E1BB-4C8F-80B2-32A47A48A9D5}" type="datetimeFigureOut">
              <a:rPr lang="ru-RU" smtClean="0"/>
              <a:pPr/>
              <a:t>28.02.2021</a:t>
            </a:fld>
            <a:endParaRPr lang="ru-RU"/>
          </a:p>
        </p:txBody>
      </p:sp>
      <p:sp>
        <p:nvSpPr>
          <p:cNvPr id="5" name="Нижний колонтитул 4"/>
          <p:cNvSpPr>
            <a:spLocks noGrp="1"/>
          </p:cNvSpPr>
          <p:nvPr>
            <p:ph type="ftr" sz="quarter" idx="11"/>
          </p:nvPr>
        </p:nvSpPr>
        <p:spPr/>
        <p:txBody>
          <a:bodyPr/>
          <a:lstStyle>
            <a:lvl1pPr>
              <a:defRPr>
                <a:solidFill>
                  <a:schemeClr val="bg2">
                    <a:lumMod val="50000"/>
                  </a:schemeClr>
                </a:solidFill>
              </a:defRPr>
            </a:lvl1pPr>
          </a:lstStyle>
          <a:p>
            <a:endParaRPr lang="ru-RU"/>
          </a:p>
        </p:txBody>
      </p:sp>
      <p:sp>
        <p:nvSpPr>
          <p:cNvPr id="6" name="Номер слайда 5"/>
          <p:cNvSpPr>
            <a:spLocks noGrp="1"/>
          </p:cNvSpPr>
          <p:nvPr>
            <p:ph type="sldNum" sz="quarter" idx="12"/>
          </p:nvPr>
        </p:nvSpPr>
        <p:spPr/>
        <p:txBody>
          <a:bodyPr/>
          <a:lstStyle>
            <a:lvl1pPr>
              <a:defRPr>
                <a:solidFill>
                  <a:schemeClr val="bg2">
                    <a:lumMod val="5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2026654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1">
                    <a:lumMod val="50000"/>
                  </a:schemeClr>
                </a:solidFill>
              </a:defRPr>
            </a:lvl1pPr>
          </a:lstStyle>
          <a:p>
            <a:r>
              <a:rPr lang="ru-RU" dirty="0" smtClean="0"/>
              <a:t>Образец заголовка</a:t>
            </a:r>
            <a:endParaRPr lang="ru-RU" dirty="0"/>
          </a:p>
        </p:txBody>
      </p:sp>
      <p:sp>
        <p:nvSpPr>
          <p:cNvPr id="3" name="Текст 2"/>
          <p:cNvSpPr>
            <a:spLocks noGrp="1"/>
          </p:cNvSpPr>
          <p:nvPr>
            <p:ph type="body" idx="1"/>
          </p:nvPr>
        </p:nvSpPr>
        <p:spPr>
          <a:xfrm>
            <a:off x="251520" y="1916832"/>
            <a:ext cx="4176464" cy="639762"/>
          </a:xfrm>
        </p:spPr>
        <p:txBody>
          <a:bodyPr anchor="b"/>
          <a:lstStyle>
            <a:lvl1pPr marL="0" indent="0">
              <a:buNone/>
              <a:defRPr sz="2400" b="1">
                <a:solidFill>
                  <a:schemeClr val="accent6">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dirty="0" smtClean="0"/>
              <a:t>Образец текста</a:t>
            </a:r>
          </a:p>
        </p:txBody>
      </p:sp>
      <p:sp>
        <p:nvSpPr>
          <p:cNvPr id="4" name="Объект 3"/>
          <p:cNvSpPr>
            <a:spLocks noGrp="1"/>
          </p:cNvSpPr>
          <p:nvPr>
            <p:ph sz="half" idx="2"/>
          </p:nvPr>
        </p:nvSpPr>
        <p:spPr>
          <a:xfrm>
            <a:off x="251520" y="2556594"/>
            <a:ext cx="4176464" cy="3951288"/>
          </a:xfrm>
        </p:spPr>
        <p:txBody>
          <a:bodyPr/>
          <a:lstStyle>
            <a:lvl1pPr>
              <a:defRPr sz="2400">
                <a:solidFill>
                  <a:schemeClr val="accent6">
                    <a:lumMod val="60000"/>
                    <a:lumOff val="40000"/>
                  </a:schemeClr>
                </a:solidFill>
              </a:defRPr>
            </a:lvl1pPr>
            <a:lvl2pPr>
              <a:defRPr sz="2000">
                <a:solidFill>
                  <a:schemeClr val="accent6">
                    <a:lumMod val="60000"/>
                    <a:lumOff val="40000"/>
                  </a:schemeClr>
                </a:solidFill>
              </a:defRPr>
            </a:lvl2pPr>
            <a:lvl3pPr>
              <a:defRPr sz="1800">
                <a:solidFill>
                  <a:schemeClr val="accent6">
                    <a:lumMod val="60000"/>
                    <a:lumOff val="40000"/>
                  </a:schemeClr>
                </a:solidFill>
              </a:defRPr>
            </a:lvl3pPr>
            <a:lvl4pPr>
              <a:defRPr sz="1600">
                <a:solidFill>
                  <a:schemeClr val="accent6">
                    <a:lumMod val="60000"/>
                    <a:lumOff val="40000"/>
                  </a:schemeClr>
                </a:solidFill>
              </a:defRPr>
            </a:lvl4pPr>
            <a:lvl5pPr>
              <a:defRPr sz="1600">
                <a:solidFill>
                  <a:schemeClr val="accent6">
                    <a:lumMod val="60000"/>
                    <a:lumOff val="40000"/>
                  </a:schemeClr>
                </a:solidFill>
              </a:defRPr>
            </a:lvl5pPr>
            <a:lvl6pPr>
              <a:defRPr sz="1600"/>
            </a:lvl6pPr>
            <a:lvl7pPr>
              <a:defRPr sz="1600"/>
            </a:lvl7pPr>
            <a:lvl8pPr>
              <a:defRPr sz="1600"/>
            </a:lvl8pPr>
            <a:lvl9pPr>
              <a:defRPr sz="16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5" name="Текст 4"/>
          <p:cNvSpPr>
            <a:spLocks noGrp="1"/>
          </p:cNvSpPr>
          <p:nvPr>
            <p:ph type="body" sz="quarter" idx="3"/>
          </p:nvPr>
        </p:nvSpPr>
        <p:spPr>
          <a:xfrm>
            <a:off x="4716016" y="1934294"/>
            <a:ext cx="4248472" cy="639762"/>
          </a:xfrm>
        </p:spPr>
        <p:txBody>
          <a:bodyPr anchor="b"/>
          <a:lstStyle>
            <a:lvl1pPr marL="0" indent="0">
              <a:buNone/>
              <a:defRPr sz="2400" b="1">
                <a:solidFill>
                  <a:schemeClr val="accent6">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dirty="0" smtClean="0"/>
              <a:t>Образец текста</a:t>
            </a:r>
          </a:p>
        </p:txBody>
      </p:sp>
      <p:sp>
        <p:nvSpPr>
          <p:cNvPr id="6" name="Объект 5"/>
          <p:cNvSpPr>
            <a:spLocks noGrp="1"/>
          </p:cNvSpPr>
          <p:nvPr>
            <p:ph sz="quarter" idx="4"/>
          </p:nvPr>
        </p:nvSpPr>
        <p:spPr>
          <a:xfrm>
            <a:off x="4716016" y="2574056"/>
            <a:ext cx="4248472" cy="3951288"/>
          </a:xfrm>
        </p:spPr>
        <p:txBody>
          <a:bodyPr/>
          <a:lstStyle>
            <a:lvl1pPr>
              <a:defRPr sz="2400">
                <a:solidFill>
                  <a:schemeClr val="accent6">
                    <a:lumMod val="60000"/>
                    <a:lumOff val="40000"/>
                  </a:schemeClr>
                </a:solidFill>
              </a:defRPr>
            </a:lvl1pPr>
            <a:lvl2pPr>
              <a:defRPr sz="2000">
                <a:solidFill>
                  <a:schemeClr val="accent6">
                    <a:lumMod val="60000"/>
                    <a:lumOff val="40000"/>
                  </a:schemeClr>
                </a:solidFill>
              </a:defRPr>
            </a:lvl2pPr>
            <a:lvl3pPr>
              <a:defRPr sz="1800">
                <a:solidFill>
                  <a:schemeClr val="accent6">
                    <a:lumMod val="60000"/>
                    <a:lumOff val="40000"/>
                  </a:schemeClr>
                </a:solidFill>
              </a:defRPr>
            </a:lvl3pPr>
            <a:lvl4pPr>
              <a:defRPr sz="1600">
                <a:solidFill>
                  <a:schemeClr val="accent6">
                    <a:lumMod val="60000"/>
                    <a:lumOff val="40000"/>
                  </a:schemeClr>
                </a:solidFill>
              </a:defRPr>
            </a:lvl4pPr>
            <a:lvl5pPr>
              <a:defRPr sz="1600">
                <a:solidFill>
                  <a:schemeClr val="accent6">
                    <a:lumMod val="60000"/>
                    <a:lumOff val="40000"/>
                  </a:schemeClr>
                </a:solidFill>
              </a:defRPr>
            </a:lvl5pPr>
            <a:lvl6pPr>
              <a:defRPr sz="1600"/>
            </a:lvl6pPr>
            <a:lvl7pPr>
              <a:defRPr sz="1600"/>
            </a:lvl7pPr>
            <a:lvl8pPr>
              <a:defRPr sz="1600"/>
            </a:lvl8pPr>
            <a:lvl9pPr>
              <a:defRPr sz="16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7" name="Дата 6"/>
          <p:cNvSpPr>
            <a:spLocks noGrp="1"/>
          </p:cNvSpPr>
          <p:nvPr>
            <p:ph type="dt" sz="half" idx="10"/>
          </p:nvPr>
        </p:nvSpPr>
        <p:spPr>
          <a:xfrm>
            <a:off x="1375310" y="6410896"/>
            <a:ext cx="1215489" cy="365125"/>
          </a:xfrm>
        </p:spPr>
        <p:txBody>
          <a:bodyPr/>
          <a:lstStyle>
            <a:lvl1pPr>
              <a:defRPr>
                <a:solidFill>
                  <a:schemeClr val="accent6">
                    <a:lumMod val="60000"/>
                    <a:lumOff val="40000"/>
                  </a:schemeClr>
                </a:solidFill>
              </a:defRPr>
            </a:lvl1pPr>
          </a:lstStyle>
          <a:p>
            <a:fld id="{A5E48A96-E1BB-4C8F-80B2-32A47A48A9D5}" type="datetimeFigureOut">
              <a:rPr lang="ru-RU" smtClean="0"/>
              <a:pPr/>
              <a:t>28.02.2021</a:t>
            </a:fld>
            <a:endParaRPr lang="ru-RU"/>
          </a:p>
        </p:txBody>
      </p:sp>
      <p:sp>
        <p:nvSpPr>
          <p:cNvPr id="8" name="Нижний колонтитул 7"/>
          <p:cNvSpPr>
            <a:spLocks noGrp="1"/>
          </p:cNvSpPr>
          <p:nvPr>
            <p:ph type="ftr" sz="quarter" idx="11"/>
          </p:nvPr>
        </p:nvSpPr>
        <p:spPr>
          <a:xfrm>
            <a:off x="4154184" y="6356350"/>
            <a:ext cx="1649592" cy="365125"/>
          </a:xfrm>
        </p:spPr>
        <p:txBody>
          <a:bodyPr/>
          <a:lstStyle>
            <a:lvl1pPr>
              <a:defRPr>
                <a:solidFill>
                  <a:schemeClr val="accent6">
                    <a:lumMod val="60000"/>
                    <a:lumOff val="40000"/>
                  </a:schemeClr>
                </a:solidFill>
              </a:defRPr>
            </a:lvl1pPr>
          </a:lstStyle>
          <a:p>
            <a:endParaRPr lang="ru-RU"/>
          </a:p>
        </p:txBody>
      </p:sp>
      <p:sp>
        <p:nvSpPr>
          <p:cNvPr id="9" name="Номер слайда 8"/>
          <p:cNvSpPr>
            <a:spLocks noGrp="1"/>
          </p:cNvSpPr>
          <p:nvPr>
            <p:ph type="sldNum" sz="quarter" idx="12"/>
          </p:nvPr>
        </p:nvSpPr>
        <p:spPr>
          <a:xfrm>
            <a:off x="7471310" y="6356350"/>
            <a:ext cx="1215489" cy="365125"/>
          </a:xfrm>
        </p:spPr>
        <p:txBody>
          <a:bodyPr/>
          <a:lstStyle>
            <a:lvl1pPr>
              <a:defRPr>
                <a:solidFill>
                  <a:schemeClr val="accent6">
                    <a:lumMod val="60000"/>
                    <a:lumOff val="4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1659933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1">
                    <a:lumMod val="50000"/>
                  </a:schemeClr>
                </a:solidFill>
              </a:defRPr>
            </a:lvl1pPr>
          </a:lstStyle>
          <a:p>
            <a:r>
              <a:rPr lang="ru-RU" dirty="0" smtClean="0"/>
              <a:t>Образец заголовка</a:t>
            </a:r>
            <a:endParaRPr lang="ru-RU" dirty="0"/>
          </a:p>
        </p:txBody>
      </p:sp>
      <p:sp>
        <p:nvSpPr>
          <p:cNvPr id="3" name="Дата 2"/>
          <p:cNvSpPr>
            <a:spLocks noGrp="1"/>
          </p:cNvSpPr>
          <p:nvPr>
            <p:ph type="dt" sz="half" idx="10"/>
          </p:nvPr>
        </p:nvSpPr>
        <p:spPr/>
        <p:txBody>
          <a:bodyPr/>
          <a:lstStyle>
            <a:lvl1pPr>
              <a:defRPr>
                <a:solidFill>
                  <a:schemeClr val="accent6">
                    <a:lumMod val="60000"/>
                    <a:lumOff val="40000"/>
                  </a:schemeClr>
                </a:solidFill>
              </a:defRPr>
            </a:lvl1pPr>
          </a:lstStyle>
          <a:p>
            <a:fld id="{A5E48A96-E1BB-4C8F-80B2-32A47A48A9D5}" type="datetimeFigureOut">
              <a:rPr lang="ru-RU" smtClean="0"/>
              <a:pPr/>
              <a:t>28.02.2021</a:t>
            </a:fld>
            <a:endParaRPr lang="ru-RU"/>
          </a:p>
        </p:txBody>
      </p:sp>
      <p:sp>
        <p:nvSpPr>
          <p:cNvPr id="4" name="Нижний колонтитул 3"/>
          <p:cNvSpPr>
            <a:spLocks noGrp="1"/>
          </p:cNvSpPr>
          <p:nvPr>
            <p:ph type="ftr" sz="quarter" idx="11"/>
          </p:nvPr>
        </p:nvSpPr>
        <p:spPr/>
        <p:txBody>
          <a:bodyPr/>
          <a:lstStyle>
            <a:lvl1pPr>
              <a:defRPr>
                <a:solidFill>
                  <a:schemeClr val="accent6">
                    <a:lumMod val="60000"/>
                    <a:lumOff val="40000"/>
                  </a:schemeClr>
                </a:solidFill>
              </a:defRPr>
            </a:lvl1pPr>
          </a:lstStyle>
          <a:p>
            <a:endParaRPr lang="ru-RU"/>
          </a:p>
        </p:txBody>
      </p:sp>
      <p:sp>
        <p:nvSpPr>
          <p:cNvPr id="5" name="Номер слайда 4"/>
          <p:cNvSpPr>
            <a:spLocks noGrp="1"/>
          </p:cNvSpPr>
          <p:nvPr>
            <p:ph type="sldNum" sz="quarter" idx="12"/>
          </p:nvPr>
        </p:nvSpPr>
        <p:spPr/>
        <p:txBody>
          <a:bodyPr/>
          <a:lstStyle>
            <a:lvl1pPr>
              <a:defRPr>
                <a:solidFill>
                  <a:schemeClr val="accent6">
                    <a:lumMod val="60000"/>
                    <a:lumOff val="4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2172457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accent6">
                    <a:lumMod val="60000"/>
                    <a:lumOff val="40000"/>
                  </a:schemeClr>
                </a:solidFill>
              </a:defRPr>
            </a:lvl1pPr>
          </a:lstStyle>
          <a:p>
            <a:fld id="{A5E48A96-E1BB-4C8F-80B2-32A47A48A9D5}" type="datetimeFigureOut">
              <a:rPr lang="ru-RU" smtClean="0"/>
              <a:pPr/>
              <a:t>28.02.2021</a:t>
            </a:fld>
            <a:endParaRPr lang="ru-RU"/>
          </a:p>
        </p:txBody>
      </p:sp>
      <p:sp>
        <p:nvSpPr>
          <p:cNvPr id="3" name="Нижний колонтитул 2"/>
          <p:cNvSpPr>
            <a:spLocks noGrp="1"/>
          </p:cNvSpPr>
          <p:nvPr>
            <p:ph type="ftr" sz="quarter" idx="11"/>
          </p:nvPr>
        </p:nvSpPr>
        <p:spPr/>
        <p:txBody>
          <a:bodyPr/>
          <a:lstStyle>
            <a:lvl1pPr>
              <a:defRPr>
                <a:solidFill>
                  <a:schemeClr val="accent6">
                    <a:lumMod val="60000"/>
                    <a:lumOff val="40000"/>
                  </a:schemeClr>
                </a:solidFill>
              </a:defRPr>
            </a:lvl1pPr>
          </a:lstStyle>
          <a:p>
            <a:endParaRPr lang="ru-RU"/>
          </a:p>
        </p:txBody>
      </p:sp>
      <p:sp>
        <p:nvSpPr>
          <p:cNvPr id="4" name="Номер слайда 3"/>
          <p:cNvSpPr>
            <a:spLocks noGrp="1"/>
          </p:cNvSpPr>
          <p:nvPr>
            <p:ph type="sldNum" sz="quarter" idx="12"/>
          </p:nvPr>
        </p:nvSpPr>
        <p:spPr/>
        <p:txBody>
          <a:bodyPr/>
          <a:lstStyle>
            <a:lvl1pPr>
              <a:defRPr>
                <a:solidFill>
                  <a:schemeClr val="accent6">
                    <a:lumMod val="60000"/>
                    <a:lumOff val="4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615951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3622"/>
            <a:ext cx="3008313" cy="921478"/>
          </a:xfrm>
        </p:spPr>
        <p:txBody>
          <a:bodyPr anchor="b"/>
          <a:lstStyle>
            <a:lvl1pPr algn="l">
              <a:defRPr sz="2000" b="1">
                <a:solidFill>
                  <a:schemeClr val="accent6">
                    <a:lumMod val="60000"/>
                    <a:lumOff val="40000"/>
                  </a:schemeClr>
                </a:solidFill>
              </a:defRPr>
            </a:lvl1pPr>
          </a:lstStyle>
          <a:p>
            <a:r>
              <a:rPr lang="ru-RU" dirty="0" smtClean="0"/>
              <a:t>Образец заголовка</a:t>
            </a:r>
            <a:endParaRPr lang="ru-RU" dirty="0"/>
          </a:p>
        </p:txBody>
      </p:sp>
      <p:sp>
        <p:nvSpPr>
          <p:cNvPr id="3" name="Объект 2"/>
          <p:cNvSpPr>
            <a:spLocks noGrp="1"/>
          </p:cNvSpPr>
          <p:nvPr>
            <p:ph idx="1"/>
          </p:nvPr>
        </p:nvSpPr>
        <p:spPr>
          <a:xfrm>
            <a:off x="3563888" y="1916832"/>
            <a:ext cx="5111750" cy="4353347"/>
          </a:xfrm>
        </p:spPr>
        <p:txBody>
          <a:bodyPr/>
          <a:lstStyle>
            <a:lvl1pPr>
              <a:defRPr sz="3200">
                <a:solidFill>
                  <a:schemeClr val="accent6">
                    <a:lumMod val="60000"/>
                    <a:lumOff val="40000"/>
                  </a:schemeClr>
                </a:solidFill>
              </a:defRPr>
            </a:lvl1pPr>
            <a:lvl2pPr>
              <a:defRPr sz="2800">
                <a:solidFill>
                  <a:schemeClr val="accent6">
                    <a:lumMod val="60000"/>
                    <a:lumOff val="40000"/>
                  </a:schemeClr>
                </a:solidFill>
              </a:defRPr>
            </a:lvl2pPr>
            <a:lvl3pPr>
              <a:defRPr sz="2400">
                <a:solidFill>
                  <a:schemeClr val="accent6">
                    <a:lumMod val="60000"/>
                    <a:lumOff val="40000"/>
                  </a:schemeClr>
                </a:solidFill>
              </a:defRPr>
            </a:lvl3pPr>
            <a:lvl4pPr>
              <a:defRPr sz="2000">
                <a:solidFill>
                  <a:schemeClr val="accent6">
                    <a:lumMod val="60000"/>
                    <a:lumOff val="40000"/>
                  </a:schemeClr>
                </a:solidFill>
              </a:defRPr>
            </a:lvl4pPr>
            <a:lvl5pPr>
              <a:defRPr sz="2000">
                <a:solidFill>
                  <a:schemeClr val="accent6">
                    <a:lumMod val="60000"/>
                    <a:lumOff val="40000"/>
                  </a:schemeClr>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solidFill>
                  <a:schemeClr val="accent6">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solidFill>
                  <a:schemeClr val="accent6">
                    <a:lumMod val="60000"/>
                    <a:lumOff val="40000"/>
                  </a:schemeClr>
                </a:solidFill>
              </a:defRPr>
            </a:lvl1pPr>
          </a:lstStyle>
          <a:p>
            <a:fld id="{A5E48A96-E1BB-4C8F-80B2-32A47A48A9D5}" type="datetimeFigureOut">
              <a:rPr lang="ru-RU" smtClean="0"/>
              <a:pPr/>
              <a:t>28.02.2021</a:t>
            </a:fld>
            <a:endParaRPr lang="ru-RU"/>
          </a:p>
        </p:txBody>
      </p:sp>
      <p:sp>
        <p:nvSpPr>
          <p:cNvPr id="6" name="Нижний колонтитул 5"/>
          <p:cNvSpPr>
            <a:spLocks noGrp="1"/>
          </p:cNvSpPr>
          <p:nvPr>
            <p:ph type="ftr" sz="quarter" idx="11"/>
          </p:nvPr>
        </p:nvSpPr>
        <p:spPr/>
        <p:txBody>
          <a:bodyPr/>
          <a:lstStyle>
            <a:lvl1pPr>
              <a:defRPr>
                <a:solidFill>
                  <a:schemeClr val="accent6">
                    <a:lumMod val="60000"/>
                    <a:lumOff val="40000"/>
                  </a:schemeClr>
                </a:solidFill>
              </a:defRPr>
            </a:lvl1pPr>
          </a:lstStyle>
          <a:p>
            <a:endParaRPr lang="ru-RU"/>
          </a:p>
        </p:txBody>
      </p:sp>
      <p:sp>
        <p:nvSpPr>
          <p:cNvPr id="7" name="Номер слайда 6"/>
          <p:cNvSpPr>
            <a:spLocks noGrp="1"/>
          </p:cNvSpPr>
          <p:nvPr>
            <p:ph type="sldNum" sz="quarter" idx="12"/>
          </p:nvPr>
        </p:nvSpPr>
        <p:spPr/>
        <p:txBody>
          <a:bodyPr/>
          <a:lstStyle>
            <a:lvl1pPr>
              <a:defRPr>
                <a:solidFill>
                  <a:schemeClr val="accent6">
                    <a:lumMod val="60000"/>
                    <a:lumOff val="4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345489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solidFill>
                  <a:schemeClr val="accent6">
                    <a:lumMod val="60000"/>
                    <a:lumOff val="40000"/>
                  </a:schemeClr>
                </a:solidFill>
              </a:defRPr>
            </a:lvl1pPr>
          </a:lstStyle>
          <a:p>
            <a:r>
              <a:rPr lang="ru-RU" dirty="0" smtClean="0"/>
              <a:t>Образец заголовка</a:t>
            </a:r>
            <a:endParaRPr lang="ru-RU" dirty="0"/>
          </a:p>
        </p:txBody>
      </p:sp>
      <p:sp>
        <p:nvSpPr>
          <p:cNvPr id="3" name="Рисунок 2"/>
          <p:cNvSpPr>
            <a:spLocks noGrp="1"/>
          </p:cNvSpPr>
          <p:nvPr>
            <p:ph type="pic" idx="1"/>
          </p:nvPr>
        </p:nvSpPr>
        <p:spPr>
          <a:xfrm>
            <a:off x="1792288" y="612775"/>
            <a:ext cx="5486400" cy="4114800"/>
          </a:xfrm>
        </p:spPr>
        <p:txBody>
          <a:bodyPr/>
          <a:lstStyle>
            <a:lvl1pPr marL="0" indent="0">
              <a:buNone/>
              <a:defRPr sz="3200">
                <a:solidFill>
                  <a:schemeClr val="accent6">
                    <a:lumMod val="60000"/>
                    <a:lumOff val="4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solidFill>
                  <a:schemeClr val="accent6">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solidFill>
                  <a:schemeClr val="accent6">
                    <a:lumMod val="60000"/>
                    <a:lumOff val="40000"/>
                  </a:schemeClr>
                </a:solidFill>
              </a:defRPr>
            </a:lvl1pPr>
          </a:lstStyle>
          <a:p>
            <a:fld id="{A5E48A96-E1BB-4C8F-80B2-32A47A48A9D5}" type="datetimeFigureOut">
              <a:rPr lang="ru-RU" smtClean="0"/>
              <a:pPr/>
              <a:t>28.02.2021</a:t>
            </a:fld>
            <a:endParaRPr lang="ru-RU"/>
          </a:p>
        </p:txBody>
      </p:sp>
      <p:sp>
        <p:nvSpPr>
          <p:cNvPr id="6" name="Нижний колонтитул 5"/>
          <p:cNvSpPr>
            <a:spLocks noGrp="1"/>
          </p:cNvSpPr>
          <p:nvPr>
            <p:ph type="ftr" sz="quarter" idx="11"/>
          </p:nvPr>
        </p:nvSpPr>
        <p:spPr/>
        <p:txBody>
          <a:bodyPr/>
          <a:lstStyle>
            <a:lvl1pPr>
              <a:defRPr>
                <a:solidFill>
                  <a:schemeClr val="accent6">
                    <a:lumMod val="60000"/>
                    <a:lumOff val="40000"/>
                  </a:schemeClr>
                </a:solidFill>
              </a:defRPr>
            </a:lvl1pPr>
          </a:lstStyle>
          <a:p>
            <a:endParaRPr lang="ru-RU"/>
          </a:p>
        </p:txBody>
      </p:sp>
      <p:sp>
        <p:nvSpPr>
          <p:cNvPr id="7" name="Номер слайда 6"/>
          <p:cNvSpPr>
            <a:spLocks noGrp="1"/>
          </p:cNvSpPr>
          <p:nvPr>
            <p:ph type="sldNum" sz="quarter" idx="12"/>
          </p:nvPr>
        </p:nvSpPr>
        <p:spPr/>
        <p:txBody>
          <a:bodyPr/>
          <a:lstStyle>
            <a:lvl1pPr>
              <a:defRPr>
                <a:solidFill>
                  <a:schemeClr val="accent6">
                    <a:lumMod val="60000"/>
                    <a:lumOff val="40000"/>
                  </a:schemeClr>
                </a:solidFill>
              </a:defRPr>
            </a:lvl1pPr>
          </a:lstStyle>
          <a:p>
            <a:fld id="{544A1F6A-164B-43BA-A19E-4AE6BB502A21}" type="slidenum">
              <a:rPr lang="ru-RU" smtClean="0"/>
              <a:pPr/>
              <a:t>‹#›</a:t>
            </a:fld>
            <a:endParaRPr lang="ru-RU"/>
          </a:p>
        </p:txBody>
      </p:sp>
    </p:spTree>
    <p:extLst>
      <p:ext uri="{BB962C8B-B14F-4D97-AF65-F5344CB8AC3E}">
        <p14:creationId xmlns:p14="http://schemas.microsoft.com/office/powerpoint/2010/main" val="2758605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presentation-creation.ru/"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6480720" cy="1224136"/>
          </a:xfrm>
          <a:prstGeom prst="rect">
            <a:avLst/>
          </a:prstGeom>
        </p:spPr>
        <p:txBody>
          <a:bodyPr vert="horz" lIns="91440" tIns="45720" rIns="91440" bIns="45720" rtlCol="0" anchor="ctr">
            <a:normAutofit/>
          </a:bodyPr>
          <a:lstStyle/>
          <a:p>
            <a:r>
              <a:rPr lang="ru-RU" dirty="0" smtClean="0"/>
              <a:t>Образец заголовка</a:t>
            </a:r>
            <a:endParaRPr lang="ru-RU" dirty="0"/>
          </a:p>
        </p:txBody>
      </p:sp>
      <p:sp>
        <p:nvSpPr>
          <p:cNvPr id="3" name="Текст 2"/>
          <p:cNvSpPr>
            <a:spLocks noGrp="1"/>
          </p:cNvSpPr>
          <p:nvPr>
            <p:ph type="body" idx="1"/>
          </p:nvPr>
        </p:nvSpPr>
        <p:spPr>
          <a:xfrm>
            <a:off x="179512" y="1844824"/>
            <a:ext cx="8856984" cy="4392488"/>
          </a:xfrm>
          <a:prstGeom prst="rect">
            <a:avLst/>
          </a:prstGeom>
        </p:spPr>
        <p:txBody>
          <a:bodyPr vert="horz" lIns="91440" tIns="45720" rIns="91440" bIns="45720"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2"/>
          </p:nvPr>
        </p:nvSpPr>
        <p:spPr>
          <a:xfrm>
            <a:off x="457200" y="6520259"/>
            <a:ext cx="2133600" cy="365125"/>
          </a:xfrm>
          <a:prstGeom prst="rect">
            <a:avLst/>
          </a:prstGeom>
        </p:spPr>
        <p:txBody>
          <a:bodyPr vert="horz" lIns="91440" tIns="45720" rIns="91440" bIns="45720" rtlCol="0" anchor="ctr"/>
          <a:lstStyle>
            <a:lvl1pPr algn="l">
              <a:defRPr sz="1200">
                <a:solidFill>
                  <a:schemeClr val="accent2">
                    <a:lumMod val="50000"/>
                  </a:schemeClr>
                </a:solidFill>
              </a:defRPr>
            </a:lvl1pPr>
          </a:lstStyle>
          <a:p>
            <a:fld id="{A5E48A96-E1BB-4C8F-80B2-32A47A48A9D5}" type="datetimeFigureOut">
              <a:rPr lang="ru-RU" smtClean="0"/>
              <a:pPr/>
              <a:t>28.02.2021</a:t>
            </a:fld>
            <a:endParaRPr lang="ru-RU"/>
          </a:p>
        </p:txBody>
      </p:sp>
      <p:sp>
        <p:nvSpPr>
          <p:cNvPr id="5" name="Нижний колонтитул 4"/>
          <p:cNvSpPr>
            <a:spLocks noGrp="1"/>
          </p:cNvSpPr>
          <p:nvPr>
            <p:ph type="ftr" sz="quarter" idx="3"/>
          </p:nvPr>
        </p:nvSpPr>
        <p:spPr>
          <a:xfrm>
            <a:off x="3124200" y="6520259"/>
            <a:ext cx="2895600" cy="365125"/>
          </a:xfrm>
          <a:prstGeom prst="rect">
            <a:avLst/>
          </a:prstGeom>
        </p:spPr>
        <p:txBody>
          <a:bodyPr vert="horz" lIns="91440" tIns="45720" rIns="91440" bIns="45720" rtlCol="0" anchor="ctr"/>
          <a:lstStyle>
            <a:lvl1pPr algn="ctr">
              <a:defRPr sz="1200">
                <a:solidFill>
                  <a:schemeClr val="accent2">
                    <a:lumMod val="50000"/>
                  </a:schemeClr>
                </a:solidFill>
              </a:defRPr>
            </a:lvl1pPr>
          </a:lstStyle>
          <a:p>
            <a:endParaRPr lang="ru-RU"/>
          </a:p>
        </p:txBody>
      </p:sp>
      <p:sp>
        <p:nvSpPr>
          <p:cNvPr id="6" name="Номер слайда 5"/>
          <p:cNvSpPr>
            <a:spLocks noGrp="1"/>
          </p:cNvSpPr>
          <p:nvPr>
            <p:ph type="sldNum" sz="quarter" idx="4"/>
          </p:nvPr>
        </p:nvSpPr>
        <p:spPr>
          <a:xfrm>
            <a:off x="6553200" y="6520259"/>
            <a:ext cx="2133600" cy="365125"/>
          </a:xfrm>
          <a:prstGeom prst="rect">
            <a:avLst/>
          </a:prstGeom>
        </p:spPr>
        <p:txBody>
          <a:bodyPr vert="horz" lIns="91440" tIns="45720" rIns="91440" bIns="45720" rtlCol="0" anchor="ctr"/>
          <a:lstStyle>
            <a:lvl1pPr algn="r">
              <a:defRPr sz="1200">
                <a:solidFill>
                  <a:schemeClr val="accent2">
                    <a:lumMod val="50000"/>
                  </a:schemeClr>
                </a:solidFill>
              </a:defRPr>
            </a:lvl1pPr>
          </a:lstStyle>
          <a:p>
            <a:fld id="{544A1F6A-164B-43BA-A19E-4AE6BB502A21}" type="slidenum">
              <a:rPr lang="ru-RU" smtClean="0"/>
              <a:pPr/>
              <a:t>‹#›</a:t>
            </a:fld>
            <a:endParaRPr lang="ru-RU"/>
          </a:p>
        </p:txBody>
      </p:sp>
      <p:pic>
        <p:nvPicPr>
          <p:cNvPr id="7" name="Рисунок 6">
            <a:hlinkClick r:id="rId14"/>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620688" y="45855"/>
            <a:ext cx="757762" cy="757762"/>
          </a:xfrm>
          <a:prstGeom prst="rect">
            <a:avLst/>
          </a:prstGeom>
        </p:spPr>
      </p:pic>
    </p:spTree>
    <p:extLst>
      <p:ext uri="{BB962C8B-B14F-4D97-AF65-F5344CB8AC3E}">
        <p14:creationId xmlns:p14="http://schemas.microsoft.com/office/powerpoint/2010/main" val="37102724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1"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chemeClr val="accent2">
              <a:lumMod val="20000"/>
              <a:lumOff val="80000"/>
            </a:schemeClr>
          </a:solidFill>
          <a:effectLst>
            <a:outerShdw blurRad="38100" dist="38100" dir="2700000" algn="tl">
              <a:srgbClr val="000000">
                <a:alpha val="43137"/>
              </a:srgbClr>
            </a:outerShdw>
          </a:effectLst>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accent2">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accent2">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accent2">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accent2">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accent2">
              <a:lumMod val="50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08753" y="2018457"/>
            <a:ext cx="8165536" cy="1015663"/>
          </a:xfrm>
          <a:prstGeom prst="rect">
            <a:avLst/>
          </a:prstGeom>
          <a:noFill/>
        </p:spPr>
        <p:txBody>
          <a:bodyPr wrap="square" rtlCol="0">
            <a:spAutoFit/>
          </a:bodyPr>
          <a:lstStyle/>
          <a:p>
            <a:r>
              <a:rPr lang="kk-KZ" sz="3000" b="1" dirty="0" smtClean="0">
                <a:solidFill>
                  <a:srgbClr val="0070C0"/>
                </a:solidFill>
                <a:latin typeface="Times New Roman" panose="02020603050405020304" pitchFamily="18" charset="0"/>
                <a:cs typeface="Times New Roman" panose="02020603050405020304" pitchFamily="18" charset="0"/>
              </a:rPr>
              <a:t>Бөлім тақырыбы:</a:t>
            </a:r>
            <a:endParaRPr lang="kk-KZ" sz="3000" dirty="0" smtClean="0">
              <a:solidFill>
                <a:srgbClr val="0070C0"/>
              </a:solidFill>
              <a:latin typeface="Times New Roman" panose="02020603050405020304" pitchFamily="18" charset="0"/>
              <a:cs typeface="Times New Roman" panose="02020603050405020304" pitchFamily="18" charset="0"/>
            </a:endParaRPr>
          </a:p>
          <a:p>
            <a:r>
              <a:rPr lang="kk-KZ" sz="3000" dirty="0" smtClean="0">
                <a:solidFill>
                  <a:srgbClr val="0070C0"/>
                </a:solidFill>
                <a:latin typeface="Times New Roman" panose="02020603050405020304" pitchFamily="18" charset="0"/>
                <a:cs typeface="Times New Roman" panose="02020603050405020304" pitchFamily="18" charset="0"/>
              </a:rPr>
              <a:t>     Тәуелсіздік – қасиет тұнған ұлы ұғым</a:t>
            </a:r>
            <a:endParaRPr lang="ru-RU" sz="3000" dirty="0">
              <a:solidFill>
                <a:srgbClr val="0070C0"/>
              </a:solidFill>
              <a:latin typeface="Times New Roman" panose="02020603050405020304" pitchFamily="18" charset="0"/>
              <a:cs typeface="Times New Roman" panose="02020603050405020304" pitchFamily="18" charset="0"/>
            </a:endParaRPr>
          </a:p>
        </p:txBody>
      </p:sp>
      <p:sp>
        <p:nvSpPr>
          <p:cNvPr id="9" name="TextBox 8"/>
          <p:cNvSpPr txBox="1"/>
          <p:nvPr/>
        </p:nvSpPr>
        <p:spPr>
          <a:xfrm>
            <a:off x="7308304" y="5877272"/>
            <a:ext cx="1728192" cy="646331"/>
          </a:xfrm>
          <a:prstGeom prst="rect">
            <a:avLst/>
          </a:prstGeom>
          <a:noFill/>
        </p:spPr>
        <p:txBody>
          <a:bodyPr wrap="square" rtlCol="0">
            <a:spAutoFit/>
          </a:bodyPr>
          <a:lstStyle/>
          <a:p>
            <a:r>
              <a:rPr lang="kk-KZ" i="1" dirty="0" smtClean="0">
                <a:solidFill>
                  <a:srgbClr val="0070C0"/>
                </a:solidFill>
                <a:latin typeface="Times New Roman" panose="02020603050405020304" pitchFamily="18" charset="0"/>
                <a:cs typeface="Times New Roman" panose="02020603050405020304" pitchFamily="18" charset="0"/>
              </a:rPr>
              <a:t>Қазақ әдебиеті</a:t>
            </a:r>
          </a:p>
          <a:p>
            <a:r>
              <a:rPr lang="kk-KZ" i="1" dirty="0" smtClean="0">
                <a:solidFill>
                  <a:srgbClr val="0070C0"/>
                </a:solidFill>
                <a:latin typeface="Times New Roman" panose="02020603050405020304" pitchFamily="18" charset="0"/>
                <a:cs typeface="Times New Roman" panose="02020603050405020304" pitchFamily="18" charset="0"/>
              </a:rPr>
              <a:t>6-сынып</a:t>
            </a:r>
            <a:endParaRPr lang="ru-RU" i="1" dirty="0">
              <a:solidFill>
                <a:srgbClr val="0070C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510920" y="3717032"/>
            <a:ext cx="8165536" cy="1477328"/>
          </a:xfrm>
          <a:prstGeom prst="rect">
            <a:avLst/>
          </a:prstGeom>
          <a:noFill/>
        </p:spPr>
        <p:txBody>
          <a:bodyPr wrap="square" rtlCol="0">
            <a:spAutoFit/>
          </a:bodyPr>
          <a:lstStyle/>
          <a:p>
            <a:r>
              <a:rPr lang="kk-KZ" sz="3000" b="1" dirty="0" smtClean="0">
                <a:solidFill>
                  <a:srgbClr val="0070C0"/>
                </a:solidFill>
                <a:latin typeface="Times New Roman" panose="02020603050405020304" pitchFamily="18" charset="0"/>
                <a:cs typeface="Times New Roman" panose="02020603050405020304" pitchFamily="18" charset="0"/>
              </a:rPr>
              <a:t>Сабақтың тақырыбы:</a:t>
            </a:r>
          </a:p>
          <a:p>
            <a:r>
              <a:rPr lang="kk-KZ" sz="3000" b="1" dirty="0">
                <a:solidFill>
                  <a:srgbClr val="0070C0"/>
                </a:solidFill>
                <a:latin typeface="Times New Roman" panose="02020603050405020304" pitchFamily="18" charset="0"/>
                <a:cs typeface="Times New Roman" panose="02020603050405020304" pitchFamily="18" charset="0"/>
              </a:rPr>
              <a:t> </a:t>
            </a:r>
            <a:r>
              <a:rPr lang="kk-KZ" sz="3000" b="1" dirty="0" smtClean="0">
                <a:solidFill>
                  <a:srgbClr val="0070C0"/>
                </a:solidFill>
                <a:latin typeface="Times New Roman" panose="02020603050405020304" pitchFamily="18" charset="0"/>
                <a:cs typeface="Times New Roman" panose="02020603050405020304" pitchFamily="18" charset="0"/>
              </a:rPr>
              <a:t>   </a:t>
            </a:r>
            <a:r>
              <a:rPr lang="kk-KZ" sz="3000" dirty="0">
                <a:solidFill>
                  <a:srgbClr val="0070C0"/>
                </a:solidFill>
                <a:latin typeface="Times New Roman" panose="02020603050405020304" pitchFamily="18" charset="0"/>
                <a:cs typeface="Times New Roman" panose="02020603050405020304" pitchFamily="18" charset="0"/>
              </a:rPr>
              <a:t> </a:t>
            </a:r>
            <a:r>
              <a:rPr lang="kk-KZ" sz="3000" dirty="0" smtClean="0">
                <a:solidFill>
                  <a:srgbClr val="0070C0"/>
                </a:solidFill>
                <a:latin typeface="Times New Roman" panose="02020603050405020304" pitchFamily="18" charset="0"/>
                <a:cs typeface="Times New Roman" panose="02020603050405020304" pitchFamily="18" charset="0"/>
              </a:rPr>
              <a:t>«Сөз». «Менің ұлым авар анасы үйреткен тілді ұмыту мүмкін емес»</a:t>
            </a:r>
            <a:endParaRPr lang="ru-RU" sz="30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2103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90772" y="116632"/>
            <a:ext cx="7128792" cy="1224136"/>
          </a:xfrm>
        </p:spPr>
        <p:txBody>
          <a:bodyPr>
            <a:noAutofit/>
          </a:bodyPr>
          <a:lstStyle/>
          <a:p>
            <a:r>
              <a:rPr lang="kk-KZ" sz="2800" b="1" dirty="0" smtClean="0">
                <a:solidFill>
                  <a:schemeClr val="tx1"/>
                </a:solidFill>
                <a:effectLst/>
                <a:latin typeface="Times New Roman" panose="02020603050405020304" pitchFamily="18" charset="0"/>
                <a:cs typeface="Times New Roman" panose="02020603050405020304" pitchFamily="18" charset="0"/>
              </a:rPr>
              <a:t>3-тапсырма. </a:t>
            </a:r>
            <a:r>
              <a:rPr lang="ru-RU" sz="2800" dirty="0" err="1">
                <a:solidFill>
                  <a:schemeClr val="tx1"/>
                </a:solidFill>
                <a:effectLst/>
                <a:latin typeface="Times New Roman" panose="02020603050405020304" pitchFamily="18" charset="0"/>
                <a:cs typeface="Times New Roman" panose="02020603050405020304" pitchFamily="18" charset="0"/>
              </a:rPr>
              <a:t>К</a:t>
            </a:r>
            <a:r>
              <a:rPr lang="ru-RU" sz="2800" dirty="0" err="1" smtClean="0">
                <a:solidFill>
                  <a:schemeClr val="tx1"/>
                </a:solidFill>
                <a:effectLst/>
                <a:latin typeface="Times New Roman" panose="02020603050405020304" pitchFamily="18" charset="0"/>
                <a:cs typeface="Times New Roman" panose="02020603050405020304" pitchFamily="18" charset="0"/>
              </a:rPr>
              <a:t>ейіпкерлер</a:t>
            </a:r>
            <a:r>
              <a:rPr lang="ru-RU" sz="2800" dirty="0" smtClean="0">
                <a:solidFill>
                  <a:schemeClr val="tx1"/>
                </a:solidFill>
                <a:effectLst/>
                <a:latin typeface="Times New Roman" panose="02020603050405020304" pitchFamily="18" charset="0"/>
                <a:cs typeface="Times New Roman" panose="02020603050405020304" pitchFamily="18" charset="0"/>
              </a:rPr>
              <a:t> </a:t>
            </a:r>
            <a:r>
              <a:rPr lang="ru-RU" sz="2800" dirty="0" err="1">
                <a:solidFill>
                  <a:schemeClr val="tx1"/>
                </a:solidFill>
                <a:effectLst/>
                <a:latin typeface="Times New Roman" panose="02020603050405020304" pitchFamily="18" charset="0"/>
                <a:cs typeface="Times New Roman" panose="02020603050405020304" pitchFamily="18" charset="0"/>
              </a:rPr>
              <a:t>қарым-қатынасын</a:t>
            </a:r>
            <a:r>
              <a:rPr lang="ru-RU" sz="2800" dirty="0">
                <a:solidFill>
                  <a:schemeClr val="tx1"/>
                </a:solidFill>
                <a:effectLst/>
                <a:latin typeface="Times New Roman" panose="02020603050405020304" pitchFamily="18" charset="0"/>
                <a:cs typeface="Times New Roman" panose="02020603050405020304" pitchFamily="18" charset="0"/>
              </a:rPr>
              <a:t> </a:t>
            </a:r>
            <a:r>
              <a:rPr lang="ru-RU" sz="2800" dirty="0" err="1">
                <a:solidFill>
                  <a:schemeClr val="tx1"/>
                </a:solidFill>
                <a:effectLst/>
                <a:latin typeface="Times New Roman" panose="02020603050405020304" pitchFamily="18" charset="0"/>
                <a:cs typeface="Times New Roman" panose="02020603050405020304" pitchFamily="18" charset="0"/>
              </a:rPr>
              <a:t>отбасылық</a:t>
            </a:r>
            <a:r>
              <a:rPr lang="ru-RU" sz="2800" dirty="0">
                <a:solidFill>
                  <a:schemeClr val="tx1"/>
                </a:solidFill>
                <a:effectLst/>
                <a:latin typeface="Times New Roman" panose="02020603050405020304" pitchFamily="18" charset="0"/>
                <a:cs typeface="Times New Roman" panose="02020603050405020304" pitchFamily="18" charset="0"/>
              </a:rPr>
              <a:t> </a:t>
            </a:r>
            <a:r>
              <a:rPr lang="ru-RU" sz="2800" dirty="0" err="1">
                <a:solidFill>
                  <a:schemeClr val="tx1"/>
                </a:solidFill>
                <a:effectLst/>
                <a:latin typeface="Times New Roman" panose="02020603050405020304" pitchFamily="18" charset="0"/>
                <a:cs typeface="Times New Roman" panose="02020603050405020304" pitchFamily="18" charset="0"/>
              </a:rPr>
              <a:t>құндылық</a:t>
            </a:r>
            <a:r>
              <a:rPr lang="ru-RU" sz="2800" dirty="0">
                <a:solidFill>
                  <a:schemeClr val="tx1"/>
                </a:solidFill>
                <a:effectLst/>
                <a:latin typeface="Times New Roman" panose="02020603050405020304" pitchFamily="18" charset="0"/>
                <a:cs typeface="Times New Roman" panose="02020603050405020304" pitchFamily="18" charset="0"/>
              </a:rPr>
              <a:t> </a:t>
            </a:r>
            <a:r>
              <a:rPr lang="ru-RU" sz="2800" dirty="0" err="1">
                <a:solidFill>
                  <a:schemeClr val="tx1"/>
                </a:solidFill>
                <a:effectLst/>
                <a:latin typeface="Times New Roman" panose="02020603050405020304" pitchFamily="18" charset="0"/>
                <a:cs typeface="Times New Roman" panose="02020603050405020304" pitchFamily="18" charset="0"/>
              </a:rPr>
              <a:t>тұрғысынан</a:t>
            </a:r>
            <a:r>
              <a:rPr lang="ru-RU" sz="2800" dirty="0">
                <a:solidFill>
                  <a:schemeClr val="tx1"/>
                </a:solidFill>
                <a:effectLst/>
                <a:latin typeface="Times New Roman" panose="02020603050405020304" pitchFamily="18" charset="0"/>
                <a:cs typeface="Times New Roman" panose="02020603050405020304" pitchFamily="18" charset="0"/>
              </a:rPr>
              <a:t> </a:t>
            </a:r>
            <a:r>
              <a:rPr lang="ru-RU" sz="2800" dirty="0" err="1">
                <a:solidFill>
                  <a:schemeClr val="tx1"/>
                </a:solidFill>
                <a:effectLst/>
                <a:latin typeface="Times New Roman" panose="02020603050405020304" pitchFamily="18" charset="0"/>
                <a:cs typeface="Times New Roman" panose="02020603050405020304" pitchFamily="18" charset="0"/>
              </a:rPr>
              <a:t>талдаңыз</a:t>
            </a:r>
            <a:r>
              <a:rPr lang="ru-RU" sz="2800" dirty="0">
                <a:solidFill>
                  <a:schemeClr val="tx1"/>
                </a:solidFill>
                <a:effectLst/>
              </a:rPr>
              <a:t>.</a:t>
            </a:r>
            <a:endParaRPr lang="ru-RU" sz="2800" dirty="0">
              <a:solidFill>
                <a:schemeClr val="tx1"/>
              </a:solidFill>
              <a:effectLst/>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467544" y="2308483"/>
            <a:ext cx="7776864" cy="1938992"/>
          </a:xfrm>
          <a:prstGeom prst="rect">
            <a:avLst/>
          </a:prstGeom>
        </p:spPr>
        <p:txBody>
          <a:bodyPr wrap="square">
            <a:spAutoFit/>
          </a:bodyPr>
          <a:lstStyle/>
          <a:p>
            <a:r>
              <a:rPr lang="ru-RU" sz="2000" dirty="0" smtClean="0">
                <a:solidFill>
                  <a:srgbClr val="231F20"/>
                </a:solidFill>
                <a:latin typeface="Times New Roman" panose="02020603050405020304" pitchFamily="18" charset="0"/>
                <a:cs typeface="Times New Roman" panose="02020603050405020304" pitchFamily="18" charset="0"/>
              </a:rPr>
              <a:t>1</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Кейіпкер</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a:solidFill>
                  <a:srgbClr val="231F20"/>
                </a:solidFill>
                <a:latin typeface="Times New Roman" panose="02020603050405020304" pitchFamily="18" charset="0"/>
                <a:cs typeface="Times New Roman" panose="02020603050405020304" pitchFamily="18" charset="0"/>
              </a:rPr>
              <a:t>туыстарымен</a:t>
            </a:r>
            <a:r>
              <a:rPr lang="ru-RU" sz="2400" dirty="0">
                <a:solidFill>
                  <a:srgbClr val="231F20"/>
                </a:solidFill>
                <a:latin typeface="Times New Roman" panose="02020603050405020304" pitchFamily="18" charset="0"/>
                <a:cs typeface="Times New Roman" panose="02020603050405020304" pitchFamily="18" charset="0"/>
              </a:rPr>
              <a:t> </a:t>
            </a:r>
            <a:r>
              <a:rPr lang="ru-RU" sz="2400" dirty="0" err="1">
                <a:solidFill>
                  <a:srgbClr val="231F20"/>
                </a:solidFill>
                <a:latin typeface="Times New Roman" panose="02020603050405020304" pitchFamily="18" charset="0"/>
                <a:cs typeface="Times New Roman" panose="02020603050405020304" pitchFamily="18" charset="0"/>
              </a:rPr>
              <a:t>бақытты</a:t>
            </a:r>
            <a:r>
              <a:rPr lang="ru-RU" sz="2400" dirty="0">
                <a:solidFill>
                  <a:srgbClr val="231F20"/>
                </a:solidFill>
                <a:latin typeface="Times New Roman" panose="02020603050405020304" pitchFamily="18" charset="0"/>
                <a:cs typeface="Times New Roman" panose="02020603050405020304" pitchFamily="18" charset="0"/>
              </a:rPr>
              <a:t> </a:t>
            </a:r>
            <a:r>
              <a:rPr lang="ru-RU" sz="2400" dirty="0" err="1">
                <a:solidFill>
                  <a:srgbClr val="231F20"/>
                </a:solidFill>
                <a:latin typeface="Times New Roman" panose="02020603050405020304" pitchFamily="18" charset="0"/>
                <a:cs typeface="Times New Roman" panose="02020603050405020304" pitchFamily="18" charset="0"/>
              </a:rPr>
              <a:t>болуы</a:t>
            </a:r>
            <a:r>
              <a:rPr lang="ru-RU" sz="2400" dirty="0">
                <a:solidFill>
                  <a:srgbClr val="231F20"/>
                </a:solidFill>
                <a:latin typeface="Times New Roman" panose="02020603050405020304" pitchFamily="18" charset="0"/>
                <a:cs typeface="Times New Roman" panose="02020603050405020304" pitchFamily="18" charset="0"/>
              </a:rPr>
              <a:t> </a:t>
            </a:r>
            <a:r>
              <a:rPr lang="ru-RU" sz="2400" dirty="0" err="1">
                <a:solidFill>
                  <a:srgbClr val="231F20"/>
                </a:solidFill>
                <a:latin typeface="Times New Roman" panose="02020603050405020304" pitchFamily="18" charset="0"/>
                <a:cs typeface="Times New Roman" panose="02020603050405020304" pitchFamily="18" charset="0"/>
              </a:rPr>
              <a:t>үшін</a:t>
            </a:r>
            <a:r>
              <a:rPr lang="ru-RU" sz="2400" dirty="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оларда</a:t>
            </a:r>
            <a:r>
              <a:rPr lang="ru-RU" sz="2400" dirty="0" smtClean="0">
                <a:solidFill>
                  <a:srgbClr val="231F20"/>
                </a:solidFill>
                <a:latin typeface="Times New Roman" panose="02020603050405020304" pitchFamily="18" charset="0"/>
                <a:cs typeface="Times New Roman" panose="02020603050405020304" pitchFamily="18" charset="0"/>
              </a:rPr>
              <a:t> не </a:t>
            </a:r>
            <a:r>
              <a:rPr lang="ru-RU" sz="2400" dirty="0" err="1" smtClean="0">
                <a:solidFill>
                  <a:srgbClr val="231F20"/>
                </a:solidFill>
                <a:latin typeface="Times New Roman" panose="02020603050405020304" pitchFamily="18" charset="0"/>
                <a:cs typeface="Times New Roman" panose="02020603050405020304" pitchFamily="18" charset="0"/>
              </a:rPr>
              <a:t>болуы</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керек</a:t>
            </a:r>
            <a:r>
              <a:rPr lang="ru-RU" sz="2400" dirty="0" smtClean="0">
                <a:solidFill>
                  <a:srgbClr val="231F20"/>
                </a:solidFill>
                <a:latin typeface="Times New Roman" panose="02020603050405020304" pitchFamily="18" charset="0"/>
                <a:cs typeface="Times New Roman" panose="02020603050405020304" pitchFamily="18" charset="0"/>
              </a:rPr>
              <a:t>?</a:t>
            </a:r>
            <a:endParaRPr lang="ru-RU" sz="2400" dirty="0">
              <a:solidFill>
                <a:srgbClr val="000000"/>
              </a:solidFill>
              <a:latin typeface="Times New Roman" panose="02020603050405020304" pitchFamily="18" charset="0"/>
              <a:cs typeface="Times New Roman" panose="02020603050405020304" pitchFamily="18" charset="0"/>
            </a:endParaRPr>
          </a:p>
          <a:p>
            <a:r>
              <a:rPr lang="ru-RU" sz="2400" dirty="0" smtClean="0">
                <a:solidFill>
                  <a:srgbClr val="231F20"/>
                </a:solidFill>
                <a:latin typeface="Times New Roman" panose="02020603050405020304" pitchFamily="18" charset="0"/>
                <a:cs typeface="Times New Roman" panose="02020603050405020304" pitchFamily="18" charset="0"/>
              </a:rPr>
              <a:t>2. </a:t>
            </a:r>
            <a:r>
              <a:rPr lang="ru-RU" sz="2400" dirty="0" err="1" smtClean="0">
                <a:solidFill>
                  <a:srgbClr val="231F20"/>
                </a:solidFill>
                <a:latin typeface="Times New Roman" panose="02020603050405020304" pitchFamily="18" charset="0"/>
                <a:cs typeface="Times New Roman" panose="02020603050405020304" pitchFamily="18" charset="0"/>
              </a:rPr>
              <a:t>Олардың</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a:solidFill>
                  <a:srgbClr val="231F20"/>
                </a:solidFill>
                <a:latin typeface="Times New Roman" panose="02020603050405020304" pitchFamily="18" charset="0"/>
                <a:cs typeface="Times New Roman" panose="02020603050405020304" pitchFamily="18" charset="0"/>
              </a:rPr>
              <a:t>бақытты</a:t>
            </a:r>
            <a:r>
              <a:rPr lang="ru-RU" sz="2400" dirty="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болуына</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қандай</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факторлар</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кедергі</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жасады</a:t>
            </a:r>
            <a:r>
              <a:rPr lang="ru-RU" sz="2400" dirty="0" smtClean="0">
                <a:solidFill>
                  <a:srgbClr val="231F20"/>
                </a:solidFill>
                <a:latin typeface="Times New Roman" panose="02020603050405020304" pitchFamily="18" charset="0"/>
                <a:cs typeface="Times New Roman" panose="02020603050405020304" pitchFamily="18" charset="0"/>
              </a:rPr>
              <a:t>?</a:t>
            </a:r>
            <a:endParaRPr lang="ru-RU" sz="2400" dirty="0">
              <a:solidFill>
                <a:srgbClr val="000000"/>
              </a:solidFill>
              <a:latin typeface="Times New Roman" panose="02020603050405020304" pitchFamily="18" charset="0"/>
              <a:cs typeface="Times New Roman" panose="02020603050405020304" pitchFamily="18" charset="0"/>
            </a:endParaRPr>
          </a:p>
          <a:p>
            <a:r>
              <a:rPr lang="ru-RU" sz="2400" dirty="0" smtClean="0">
                <a:solidFill>
                  <a:srgbClr val="231F20"/>
                </a:solidFill>
                <a:latin typeface="Times New Roman" panose="02020603050405020304" pitchFamily="18" charset="0"/>
                <a:cs typeface="Times New Roman" panose="02020603050405020304" pitchFamily="18" charset="0"/>
              </a:rPr>
              <a:t>3. </a:t>
            </a:r>
            <a:r>
              <a:rPr lang="ru-RU" sz="2400" dirty="0" err="1" smtClean="0">
                <a:solidFill>
                  <a:srgbClr val="231F20"/>
                </a:solidFill>
                <a:latin typeface="Times New Roman" panose="02020603050405020304" pitchFamily="18" charset="0"/>
                <a:cs typeface="Times New Roman" panose="02020603050405020304" pitchFamily="18" charset="0"/>
              </a:rPr>
              <a:t>Қиындықпен</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күресудің</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қандай</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жолын</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ұсынасыңдар</a:t>
            </a:r>
            <a:r>
              <a:rPr lang="ru-RU" sz="2400" dirty="0" smtClean="0">
                <a:solidFill>
                  <a:srgbClr val="231F20"/>
                </a:solidFill>
                <a:latin typeface="Times New Roman" panose="02020603050405020304" pitchFamily="18" charset="0"/>
                <a:cs typeface="Times New Roman" panose="02020603050405020304" pitchFamily="18" charset="0"/>
              </a:rPr>
              <a:t>? </a:t>
            </a:r>
            <a:endParaRPr lang="ru-RU" sz="2400" dirty="0">
              <a:solidFill>
                <a:srgbClr val="000000"/>
              </a:solidFill>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611560" y="4941168"/>
            <a:ext cx="6426460" cy="1015663"/>
          </a:xfrm>
          <a:prstGeom prst="rect">
            <a:avLst/>
          </a:prstGeom>
        </p:spPr>
        <p:txBody>
          <a:bodyPr wrap="square">
            <a:spAutoFit/>
          </a:bodyPr>
          <a:lstStyle/>
          <a:p>
            <a:r>
              <a:rPr lang="ru-RU" sz="2000" dirty="0">
                <a:solidFill>
                  <a:srgbClr val="000000"/>
                </a:solidFill>
                <a:latin typeface="Times New Roman" panose="02020603050405020304" pitchFamily="18" charset="0"/>
                <a:cs typeface="Times New Roman" panose="02020603050405020304" pitchFamily="18" charset="0"/>
              </a:rPr>
              <a:t>Дескриптор:</a:t>
            </a:r>
          </a:p>
          <a:p>
            <a:r>
              <a:rPr lang="ru-RU" sz="2000" dirty="0" smtClean="0">
                <a:solidFill>
                  <a:srgbClr val="000000"/>
                </a:solidFill>
                <a:latin typeface="Times New Roman" panose="02020603050405020304" pitchFamily="18" charset="0"/>
                <a:cs typeface="Times New Roman" panose="02020603050405020304" pitchFamily="18" charset="0"/>
              </a:rPr>
              <a:t>- </a:t>
            </a:r>
            <a:r>
              <a:rPr lang="ru-RU" sz="2000" dirty="0" err="1" smtClean="0">
                <a:solidFill>
                  <a:srgbClr val="000000"/>
                </a:solidFill>
                <a:latin typeface="Times New Roman" panose="02020603050405020304" pitchFamily="18" charset="0"/>
                <a:cs typeface="Times New Roman" panose="02020603050405020304" pitchFamily="18" charset="0"/>
              </a:rPr>
              <a:t>сұрақтарға</a:t>
            </a:r>
            <a:r>
              <a:rPr lang="ru-RU" sz="2000" dirty="0" smtClean="0">
                <a:solidFill>
                  <a:srgbClr val="000000"/>
                </a:solidFill>
                <a:latin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cs typeface="Times New Roman" panose="02020603050405020304" pitchFamily="18" charset="0"/>
              </a:rPr>
              <a:t>жауап</a:t>
            </a:r>
            <a:r>
              <a:rPr lang="ru-RU" sz="2000" dirty="0">
                <a:solidFill>
                  <a:srgbClr val="000000"/>
                </a:solidFill>
                <a:latin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cs typeface="Times New Roman" panose="02020603050405020304" pitchFamily="18" charset="0"/>
              </a:rPr>
              <a:t>береді</a:t>
            </a:r>
            <a:r>
              <a:rPr lang="ru-RU" sz="2000" dirty="0">
                <a:solidFill>
                  <a:srgbClr val="000000"/>
                </a:solidFill>
                <a:latin typeface="Times New Roman" panose="02020603050405020304" pitchFamily="18" charset="0"/>
                <a:cs typeface="Times New Roman" panose="02020603050405020304" pitchFamily="18" charset="0"/>
              </a:rPr>
              <a:t>. </a:t>
            </a:r>
            <a:endParaRPr lang="ru-RU" sz="2000" dirty="0" smtClean="0">
              <a:solidFill>
                <a:srgbClr val="000000"/>
              </a:solidFill>
              <a:latin typeface="Times New Roman" panose="02020603050405020304" pitchFamily="18" charset="0"/>
              <a:cs typeface="Times New Roman" panose="02020603050405020304" pitchFamily="18" charset="0"/>
            </a:endParaRPr>
          </a:p>
          <a:p>
            <a:r>
              <a:rPr lang="ru-RU" sz="2000" dirty="0" smtClean="0">
                <a:solidFill>
                  <a:srgbClr val="000000"/>
                </a:solidFill>
                <a:latin typeface="Times New Roman" panose="02020603050405020304" pitchFamily="18" charset="0"/>
                <a:cs typeface="Times New Roman" panose="02020603050405020304" pitchFamily="18" charset="0"/>
              </a:rPr>
              <a:t>- </a:t>
            </a:r>
            <a:r>
              <a:rPr lang="ru-RU" sz="2000" dirty="0" err="1" smtClean="0">
                <a:solidFill>
                  <a:srgbClr val="000000"/>
                </a:solidFill>
                <a:latin typeface="Times New Roman" panose="02020603050405020304" pitchFamily="18" charset="0"/>
                <a:cs typeface="Times New Roman" panose="02020603050405020304" pitchFamily="18" charset="0"/>
              </a:rPr>
              <a:t>кейіпкерлер</a:t>
            </a:r>
            <a:r>
              <a:rPr lang="ru-RU" sz="2000" dirty="0" smtClean="0">
                <a:solidFill>
                  <a:srgbClr val="000000"/>
                </a:solidFill>
                <a:latin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cs typeface="Times New Roman" panose="02020603050405020304" pitchFamily="18" charset="0"/>
              </a:rPr>
              <a:t>қарым-қатынасын</a:t>
            </a:r>
            <a:r>
              <a:rPr lang="ru-RU" sz="2000" dirty="0">
                <a:solidFill>
                  <a:srgbClr val="000000"/>
                </a:solidFill>
                <a:latin typeface="Times New Roman" panose="02020603050405020304" pitchFamily="18" charset="0"/>
                <a:cs typeface="Times New Roman" panose="02020603050405020304" pitchFamily="18" charset="0"/>
              </a:rPr>
              <a:t> </a:t>
            </a:r>
            <a:r>
              <a:rPr lang="ru-RU" sz="2000" dirty="0" err="1">
                <a:solidFill>
                  <a:srgbClr val="000000"/>
                </a:solidFill>
                <a:latin typeface="Times New Roman" panose="02020603050405020304" pitchFamily="18" charset="0"/>
                <a:cs typeface="Times New Roman" panose="02020603050405020304" pitchFamily="18" charset="0"/>
              </a:rPr>
              <a:t>талқылайды</a:t>
            </a:r>
            <a:r>
              <a:rPr lang="ru-RU" sz="2000" dirty="0">
                <a:solidFill>
                  <a:srgbClr val="000000"/>
                </a:solidFill>
                <a:latin typeface="Times New Roman" panose="02020603050405020304" pitchFamily="18" charset="0"/>
                <a:cs typeface="Times New Roman" panose="02020603050405020304" pitchFamily="18" charset="0"/>
              </a:rPr>
              <a:t>.</a:t>
            </a:r>
            <a:endParaRPr lang="ru-RU" sz="2000" b="0" i="0"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5000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90772" y="116632"/>
            <a:ext cx="7128792" cy="1224136"/>
          </a:xfrm>
        </p:spPr>
        <p:txBody>
          <a:bodyPr>
            <a:noAutofit/>
          </a:bodyPr>
          <a:lstStyle/>
          <a:p>
            <a:r>
              <a:rPr lang="kk-KZ" sz="2800" b="1" dirty="0" smtClean="0">
                <a:solidFill>
                  <a:schemeClr val="tx1"/>
                </a:solidFill>
                <a:effectLst/>
                <a:latin typeface="Times New Roman" panose="02020603050405020304" pitchFamily="18" charset="0"/>
                <a:cs typeface="Times New Roman" panose="02020603050405020304" pitchFamily="18" charset="0"/>
              </a:rPr>
              <a:t>Ықтимал жауап</a:t>
            </a:r>
            <a:endParaRPr lang="ru-RU" sz="2800" dirty="0">
              <a:solidFill>
                <a:schemeClr val="tx1"/>
              </a:solidFill>
              <a:effectLst/>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467544" y="2564904"/>
            <a:ext cx="7776864" cy="1938992"/>
          </a:xfrm>
          <a:prstGeom prst="rect">
            <a:avLst/>
          </a:prstGeom>
        </p:spPr>
        <p:txBody>
          <a:bodyPr wrap="square">
            <a:spAutoFit/>
          </a:bodyPr>
          <a:lstStyle/>
          <a:p>
            <a:r>
              <a:rPr lang="ru-RU" sz="2400" dirty="0" smtClean="0">
                <a:solidFill>
                  <a:srgbClr val="231F20"/>
                </a:solidFill>
                <a:latin typeface="Times New Roman" panose="02020603050405020304" pitchFamily="18" charset="0"/>
                <a:cs typeface="Times New Roman" panose="02020603050405020304" pitchFamily="18" charset="0"/>
              </a:rPr>
              <a:t>1. </a:t>
            </a:r>
            <a:r>
              <a:rPr lang="ru-RU" sz="2400" dirty="0" err="1" smtClean="0">
                <a:solidFill>
                  <a:srgbClr val="231F20"/>
                </a:solidFill>
                <a:latin typeface="Times New Roman" panose="02020603050405020304" pitchFamily="18" charset="0"/>
                <a:cs typeface="Times New Roman" panose="02020603050405020304" pitchFamily="18" charset="0"/>
              </a:rPr>
              <a:t>Кейіпкер</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a:solidFill>
                  <a:srgbClr val="231F20"/>
                </a:solidFill>
                <a:latin typeface="Times New Roman" panose="02020603050405020304" pitchFamily="18" charset="0"/>
                <a:cs typeface="Times New Roman" panose="02020603050405020304" pitchFamily="18" charset="0"/>
              </a:rPr>
              <a:t>туыстарымен</a:t>
            </a:r>
            <a:r>
              <a:rPr lang="ru-RU" sz="2400" dirty="0">
                <a:solidFill>
                  <a:srgbClr val="231F20"/>
                </a:solidFill>
                <a:latin typeface="Times New Roman" panose="02020603050405020304" pitchFamily="18" charset="0"/>
                <a:cs typeface="Times New Roman" panose="02020603050405020304" pitchFamily="18" charset="0"/>
              </a:rPr>
              <a:t> </a:t>
            </a:r>
            <a:r>
              <a:rPr lang="ru-RU" sz="2400" dirty="0" err="1">
                <a:solidFill>
                  <a:srgbClr val="231F20"/>
                </a:solidFill>
                <a:latin typeface="Times New Roman" panose="02020603050405020304" pitchFamily="18" charset="0"/>
                <a:cs typeface="Times New Roman" panose="02020603050405020304" pitchFamily="18" charset="0"/>
              </a:rPr>
              <a:t>бақытты</a:t>
            </a:r>
            <a:r>
              <a:rPr lang="ru-RU" sz="2400" dirty="0">
                <a:solidFill>
                  <a:srgbClr val="231F20"/>
                </a:solidFill>
                <a:latin typeface="Times New Roman" panose="02020603050405020304" pitchFamily="18" charset="0"/>
                <a:cs typeface="Times New Roman" panose="02020603050405020304" pitchFamily="18" charset="0"/>
              </a:rPr>
              <a:t> </a:t>
            </a:r>
            <a:r>
              <a:rPr lang="ru-RU" sz="2400" dirty="0" err="1">
                <a:solidFill>
                  <a:srgbClr val="231F20"/>
                </a:solidFill>
                <a:latin typeface="Times New Roman" panose="02020603050405020304" pitchFamily="18" charset="0"/>
                <a:cs typeface="Times New Roman" panose="02020603050405020304" pitchFamily="18" charset="0"/>
              </a:rPr>
              <a:t>болуы</a:t>
            </a:r>
            <a:r>
              <a:rPr lang="ru-RU" sz="2400" dirty="0">
                <a:solidFill>
                  <a:srgbClr val="231F20"/>
                </a:solidFill>
                <a:latin typeface="Times New Roman" panose="02020603050405020304" pitchFamily="18" charset="0"/>
                <a:cs typeface="Times New Roman" panose="02020603050405020304" pitchFamily="18" charset="0"/>
              </a:rPr>
              <a:t> </a:t>
            </a:r>
            <a:r>
              <a:rPr lang="ru-RU" sz="2400" dirty="0" err="1">
                <a:solidFill>
                  <a:srgbClr val="231F20"/>
                </a:solidFill>
                <a:latin typeface="Times New Roman" panose="02020603050405020304" pitchFamily="18" charset="0"/>
                <a:cs typeface="Times New Roman" panose="02020603050405020304" pitchFamily="18" charset="0"/>
              </a:rPr>
              <a:t>үшін</a:t>
            </a:r>
            <a:r>
              <a:rPr lang="ru-RU" sz="2400" dirty="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қарым-қатынас</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керек</a:t>
            </a:r>
            <a:r>
              <a:rPr lang="ru-RU" sz="2400" dirty="0" smtClean="0">
                <a:solidFill>
                  <a:srgbClr val="231F20"/>
                </a:solidFill>
                <a:latin typeface="Times New Roman" panose="02020603050405020304" pitchFamily="18" charset="0"/>
                <a:cs typeface="Times New Roman" panose="02020603050405020304" pitchFamily="18" charset="0"/>
              </a:rPr>
              <a:t>. </a:t>
            </a:r>
            <a:endParaRPr lang="ru-RU" sz="2400" dirty="0">
              <a:solidFill>
                <a:srgbClr val="000000"/>
              </a:solidFill>
              <a:latin typeface="Times New Roman" panose="02020603050405020304" pitchFamily="18" charset="0"/>
              <a:cs typeface="Times New Roman" panose="02020603050405020304" pitchFamily="18" charset="0"/>
            </a:endParaRPr>
          </a:p>
          <a:p>
            <a:r>
              <a:rPr lang="ru-RU" sz="2400" dirty="0" smtClean="0">
                <a:solidFill>
                  <a:srgbClr val="231F20"/>
                </a:solidFill>
                <a:latin typeface="Times New Roman" panose="02020603050405020304" pitchFamily="18" charset="0"/>
                <a:cs typeface="Times New Roman" panose="02020603050405020304" pitchFamily="18" charset="0"/>
              </a:rPr>
              <a:t>2. </a:t>
            </a:r>
            <a:r>
              <a:rPr lang="ru-RU" sz="2400" dirty="0" err="1" smtClean="0">
                <a:solidFill>
                  <a:srgbClr val="231F20"/>
                </a:solidFill>
                <a:latin typeface="Times New Roman" panose="02020603050405020304" pitchFamily="18" charset="0"/>
                <a:cs typeface="Times New Roman" panose="02020603050405020304" pitchFamily="18" charset="0"/>
              </a:rPr>
              <a:t>Олардың</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a:solidFill>
                  <a:srgbClr val="231F20"/>
                </a:solidFill>
                <a:latin typeface="Times New Roman" panose="02020603050405020304" pitchFamily="18" charset="0"/>
                <a:cs typeface="Times New Roman" panose="02020603050405020304" pitchFamily="18" charset="0"/>
              </a:rPr>
              <a:t>бақытты</a:t>
            </a:r>
            <a:r>
              <a:rPr lang="ru-RU" sz="2400" dirty="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болуына</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суретшінің</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ғашығы</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үшін</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елін</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тастап</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кетуі</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кедергі</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болды</a:t>
            </a:r>
            <a:r>
              <a:rPr lang="ru-RU" sz="2400" dirty="0">
                <a:solidFill>
                  <a:srgbClr val="231F20"/>
                </a:solidFill>
                <a:latin typeface="Times New Roman" panose="02020603050405020304" pitchFamily="18" charset="0"/>
                <a:cs typeface="Times New Roman" panose="02020603050405020304" pitchFamily="18" charset="0"/>
              </a:rPr>
              <a:t>.</a:t>
            </a:r>
            <a:endParaRPr lang="ru-RU" sz="2400" dirty="0">
              <a:solidFill>
                <a:srgbClr val="000000"/>
              </a:solidFill>
              <a:latin typeface="Times New Roman" panose="02020603050405020304" pitchFamily="18" charset="0"/>
              <a:cs typeface="Times New Roman" panose="02020603050405020304" pitchFamily="18" charset="0"/>
            </a:endParaRPr>
          </a:p>
          <a:p>
            <a:r>
              <a:rPr lang="ru-RU" sz="2400" dirty="0" smtClean="0">
                <a:solidFill>
                  <a:srgbClr val="231F20"/>
                </a:solidFill>
                <a:latin typeface="Times New Roman" panose="02020603050405020304" pitchFamily="18" charset="0"/>
                <a:cs typeface="Times New Roman" panose="02020603050405020304" pitchFamily="18" charset="0"/>
              </a:rPr>
              <a:t>3. </a:t>
            </a:r>
            <a:r>
              <a:rPr lang="ru-RU" sz="2400" dirty="0" err="1" smtClean="0">
                <a:solidFill>
                  <a:srgbClr val="231F20"/>
                </a:solidFill>
                <a:latin typeface="Times New Roman" panose="02020603050405020304" pitchFamily="18" charset="0"/>
                <a:cs typeface="Times New Roman" panose="02020603050405020304" pitchFamily="18" charset="0"/>
              </a:rPr>
              <a:t>Анасымен</a:t>
            </a:r>
            <a:r>
              <a:rPr lang="ru-RU" sz="2400" dirty="0" smtClean="0">
                <a:solidFill>
                  <a:srgbClr val="231F20"/>
                </a:solidFill>
                <a:latin typeface="Times New Roman" panose="02020603050405020304" pitchFamily="18" charset="0"/>
                <a:cs typeface="Times New Roman" panose="02020603050405020304" pitchFamily="18" charset="0"/>
              </a:rPr>
              <a:t> хат </a:t>
            </a:r>
            <a:r>
              <a:rPr lang="ru-RU" sz="2400" dirty="0" err="1" smtClean="0">
                <a:solidFill>
                  <a:srgbClr val="231F20"/>
                </a:solidFill>
                <a:latin typeface="Times New Roman" panose="02020603050405020304" pitchFamily="18" charset="0"/>
                <a:cs typeface="Times New Roman" panose="02020603050405020304" pitchFamily="18" charset="0"/>
              </a:rPr>
              <a:t>алысып</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тұру</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керек</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деп</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есептеймін</a:t>
            </a:r>
            <a:r>
              <a:rPr lang="ru-RU" sz="2400" dirty="0" smtClean="0">
                <a:solidFill>
                  <a:srgbClr val="231F20"/>
                </a:solidFill>
                <a:latin typeface="Times New Roman" panose="02020603050405020304" pitchFamily="18" charset="0"/>
                <a:cs typeface="Times New Roman" panose="02020603050405020304" pitchFamily="18" charset="0"/>
              </a:rPr>
              <a:t>. </a:t>
            </a:r>
            <a:endParaRPr lang="ru-RU" sz="24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8213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r>
              <a:rPr lang="kk-KZ" sz="3200" b="1" dirty="0" smtClean="0">
                <a:solidFill>
                  <a:schemeClr val="tx1"/>
                </a:solidFill>
                <a:effectLst/>
                <a:latin typeface="Times New Roman" panose="02020603050405020304" pitchFamily="18" charset="0"/>
                <a:cs typeface="Times New Roman" panose="02020603050405020304" pitchFamily="18" charset="0"/>
              </a:rPr>
              <a:t>Қосымша тапсырма</a:t>
            </a:r>
            <a:endParaRPr lang="ru-RU" sz="2800" dirty="0">
              <a:solidFill>
                <a:schemeClr val="tx1"/>
              </a:solidFill>
              <a:effectLst/>
              <a:latin typeface="Times New Roman" panose="02020603050405020304" pitchFamily="18" charset="0"/>
              <a:cs typeface="Times New Roman" panose="02020603050405020304" pitchFamily="18" charset="0"/>
            </a:endParaRPr>
          </a:p>
        </p:txBody>
      </p:sp>
      <p:sp>
        <p:nvSpPr>
          <p:cNvPr id="5" name="TextBox 4"/>
          <p:cNvSpPr txBox="1"/>
          <p:nvPr/>
        </p:nvSpPr>
        <p:spPr>
          <a:xfrm>
            <a:off x="179512" y="4304745"/>
            <a:ext cx="9145016" cy="2092881"/>
          </a:xfrm>
          <a:prstGeom prst="rect">
            <a:avLst/>
          </a:prstGeom>
          <a:noFill/>
        </p:spPr>
        <p:txBody>
          <a:bodyPr wrap="square" rtlCol="0">
            <a:spAutoFit/>
          </a:bodyPr>
          <a:lstStyle/>
          <a:p>
            <a:r>
              <a:rPr lang="kk-KZ" sz="2000" b="1" i="1" dirty="0" smtClean="0">
                <a:latin typeface="Times New Roman" panose="02020603050405020304" pitchFamily="18" charset="0"/>
                <a:cs typeface="Times New Roman" panose="02020603050405020304" pitchFamily="18" charset="0"/>
              </a:rPr>
              <a:t>Дескриптор:</a:t>
            </a:r>
          </a:p>
          <a:p>
            <a:r>
              <a:rPr lang="kk-KZ" sz="2000" b="1" i="1" dirty="0" smtClean="0">
                <a:latin typeface="Times New Roman" panose="02020603050405020304" pitchFamily="18" charset="0"/>
                <a:cs typeface="Times New Roman" panose="02020603050405020304" pitchFamily="18" charset="0"/>
              </a:rPr>
              <a:t> </a:t>
            </a:r>
            <a:r>
              <a:rPr lang="kk-KZ" sz="2000" i="1"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кіріспе</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бөлімде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тіл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қасиеті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туралы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өзіндік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пікір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білдіреді</a:t>
            </a:r>
            <a:r>
              <a:rPr lang="ru-RU" dirty="0" smtClean="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20–25 </a:t>
            </a:r>
            <a:r>
              <a:rPr lang="ru-RU" dirty="0" err="1">
                <a:latin typeface="Times New Roman" panose="02020603050405020304" pitchFamily="18" charset="0"/>
                <a:cs typeface="Times New Roman" panose="02020603050405020304" pitchFamily="18" charset="0"/>
              </a:rPr>
              <a:t>сөз</a:t>
            </a:r>
            <a:r>
              <a:rPr lang="ru-RU" dirty="0" smtClean="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негізгі</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бөлімде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үкімі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тіл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мәселесіне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отбасының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қатаң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талап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себебін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анықтайды</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50 </a:t>
            </a:r>
            <a:r>
              <a:rPr lang="ru-RU" dirty="0" err="1">
                <a:latin typeface="Times New Roman" panose="02020603050405020304" pitchFamily="18" charset="0"/>
                <a:cs typeface="Times New Roman" panose="02020603050405020304" pitchFamily="18" charset="0"/>
              </a:rPr>
              <a:t>сөз</a:t>
            </a:r>
            <a:r>
              <a:rPr lang="ru-RU" dirty="0" smtClean="0">
                <a:latin typeface="Times New Roman" panose="02020603050405020304" pitchFamily="18" charset="0"/>
                <a:cs typeface="Times New Roman" panose="02020603050405020304" pitchFamily="18" charset="0"/>
              </a:rPr>
              <a:t>); </a:t>
            </a:r>
          </a:p>
          <a:p>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ана</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мен авар </a:t>
            </a:r>
            <a:r>
              <a:rPr lang="ru-RU" dirty="0" err="1">
                <a:latin typeface="Times New Roman" panose="02020603050405020304" pitchFamily="18" charset="0"/>
                <a:cs typeface="Times New Roman" panose="02020603050405020304" pitchFamily="18" charset="0"/>
              </a:rPr>
              <a:t>халқы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қасиетіне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шығармадан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дәлел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келтіреді</a:t>
            </a:r>
            <a:r>
              <a:rPr lang="ru-RU" dirty="0">
                <a:latin typeface="Times New Roman" panose="02020603050405020304" pitchFamily="18" charset="0"/>
                <a:cs typeface="Times New Roman" panose="02020603050405020304" pitchFamily="18" charset="0"/>
              </a:rPr>
              <a:t> (50сөз);</a:t>
            </a:r>
          </a:p>
          <a:p>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қорытынды</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бөлімде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ана</a:t>
            </a:r>
            <a:r>
              <a:rPr lang="ru-RU" dirty="0">
                <a:latin typeface="Times New Roman" panose="02020603050405020304" pitchFamily="18" charset="0"/>
                <a:cs typeface="Times New Roman" panose="02020603050405020304" pitchFamily="18" charset="0"/>
              </a:rPr>
              <a:t> мен авар </a:t>
            </a:r>
            <a:r>
              <a:rPr lang="ru-RU" dirty="0" err="1">
                <a:latin typeface="Times New Roman" panose="02020603050405020304" pitchFamily="18" charset="0"/>
                <a:cs typeface="Times New Roman" panose="02020603050405020304" pitchFamily="18" charset="0"/>
              </a:rPr>
              <a:t>халқы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бойынан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өзіне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қазақ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халқына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үлгі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қасиеттерін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айтып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ойын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тұжырымдайды</a:t>
            </a:r>
            <a:r>
              <a:rPr lang="ru-RU" dirty="0">
                <a:latin typeface="Times New Roman" panose="02020603050405020304" pitchFamily="18" charset="0"/>
                <a:cs typeface="Times New Roman" panose="02020603050405020304" pitchFamily="18" charset="0"/>
              </a:rPr>
              <a:t> (20–25сөз</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
        <p:nvSpPr>
          <p:cNvPr id="2" name="TextBox 1"/>
          <p:cNvSpPr txBox="1"/>
          <p:nvPr/>
        </p:nvSpPr>
        <p:spPr>
          <a:xfrm>
            <a:off x="323528" y="1628800"/>
            <a:ext cx="8352928" cy="2585323"/>
          </a:xfrm>
          <a:prstGeom prst="rect">
            <a:avLst/>
          </a:prstGeom>
          <a:noFill/>
        </p:spPr>
        <p:txBody>
          <a:bodyPr wrap="square" rtlCol="0">
            <a:spAutoFit/>
          </a:bodyPr>
          <a:lstStyle/>
          <a:p>
            <a:r>
              <a:rPr lang="kk-KZ" dirty="0" smtClean="0">
                <a:latin typeface="Times New Roman" panose="02020603050405020304" pitchFamily="18" charset="0"/>
                <a:cs typeface="Times New Roman" panose="02020603050405020304" pitchFamily="18" charset="0"/>
              </a:rPr>
              <a:t>     Р.Ғамзатов «Менің Дағыстаным» атты бірінші кітабында: «... Мен үшін халықтардың тілдері аспандағы жұлдыздар сияқты. Барлық жұлдыздарды бір қосып, аспанның қақ ортасынан алып жататын жардай жалғыз жұлдыз жасаудың керегі жоқ. Ол үшін Күн бар. Біраз жұлдыздар да жарқырай берсін. Әр адамның өз жұлдызы болсын. Мен өз жұлдызымды – өзімнің ана тілімді, авар тілін жақсы көремін. Кішкене тауда да көп алтын болуы мүмкін деген геологтерге қосыламын мен. Құдайым, сенің балаларыңды ана тіліңнен айырсын деп қарғаған екен бір әйелді бір әйел» - дейді. Осы пікірге өз көзқарасыңды білдіріп, </a:t>
            </a:r>
            <a:r>
              <a:rPr lang="kk-KZ" b="1" dirty="0" smtClean="0">
                <a:latin typeface="Times New Roman" panose="02020603050405020304" pitchFamily="18" charset="0"/>
                <a:cs typeface="Times New Roman" panose="02020603050405020304" pitchFamily="18" charset="0"/>
              </a:rPr>
              <a:t>«Мен өзімнің ана тілімді жақсы көремін» </a:t>
            </a:r>
            <a:r>
              <a:rPr lang="kk-KZ" dirty="0" smtClean="0">
                <a:latin typeface="Times New Roman" panose="02020603050405020304" pitchFamily="18" charset="0"/>
                <a:cs typeface="Times New Roman" panose="02020603050405020304" pitchFamily="18" charset="0"/>
              </a:rPr>
              <a:t>деген тақырыпта эссе жазыңыз.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1490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11559" y="1700808"/>
            <a:ext cx="7992888" cy="1846659"/>
          </a:xfrm>
          <a:prstGeom prst="rect">
            <a:avLst/>
          </a:prstGeom>
          <a:noFill/>
        </p:spPr>
        <p:txBody>
          <a:bodyPr wrap="square" rtlCol="0">
            <a:spAutoFit/>
          </a:bodyPr>
          <a:lstStyle/>
          <a:p>
            <a:r>
              <a:rPr lang="kk-KZ" sz="3000" b="1" dirty="0" smtClean="0">
                <a:solidFill>
                  <a:srgbClr val="0070C0"/>
                </a:solidFill>
                <a:latin typeface="Times New Roman" panose="02020603050405020304" pitchFamily="18" charset="0"/>
                <a:cs typeface="Times New Roman" panose="02020603050405020304" pitchFamily="18" charset="0"/>
              </a:rPr>
              <a:t>Оқу мақсаты: </a:t>
            </a:r>
          </a:p>
          <a:p>
            <a:r>
              <a:rPr lang="kk-KZ" sz="2800" dirty="0" smtClean="0">
                <a:solidFill>
                  <a:srgbClr val="0070C0"/>
                </a:solidFill>
                <a:latin typeface="Times New Roman" panose="02020603050405020304" pitchFamily="18" charset="0"/>
                <a:cs typeface="Times New Roman" panose="02020603050405020304" pitchFamily="18" charset="0"/>
              </a:rPr>
              <a:t>Б/С3 шығармадағы кейіпкерлер қарым-қатынасын отбасылық құндылық тұрғысынан талдап, әдеби эссе жазады</a:t>
            </a:r>
          </a:p>
        </p:txBody>
      </p:sp>
      <p:sp>
        <p:nvSpPr>
          <p:cNvPr id="6" name="TextBox 5"/>
          <p:cNvSpPr txBox="1"/>
          <p:nvPr/>
        </p:nvSpPr>
        <p:spPr>
          <a:xfrm>
            <a:off x="431033" y="3861048"/>
            <a:ext cx="8712967" cy="1908215"/>
          </a:xfrm>
          <a:prstGeom prst="rect">
            <a:avLst/>
          </a:prstGeom>
          <a:noFill/>
        </p:spPr>
        <p:txBody>
          <a:bodyPr wrap="square" rtlCol="0">
            <a:spAutoFit/>
          </a:bodyPr>
          <a:lstStyle/>
          <a:p>
            <a:r>
              <a:rPr lang="kk-KZ" sz="3000" b="1" dirty="0" smtClean="0">
                <a:solidFill>
                  <a:srgbClr val="0070C0"/>
                </a:solidFill>
                <a:latin typeface="Times New Roman" panose="02020603050405020304" pitchFamily="18" charset="0"/>
                <a:cs typeface="Times New Roman" panose="02020603050405020304" pitchFamily="18" charset="0"/>
              </a:rPr>
              <a:t>Сабақ мақсаты:</a:t>
            </a:r>
          </a:p>
          <a:p>
            <a:r>
              <a:rPr lang="kk-KZ" sz="3200" dirty="0">
                <a:solidFill>
                  <a:srgbClr val="0070C0"/>
                </a:solidFill>
                <a:latin typeface="Times New Roman" panose="02020603050405020304" pitchFamily="18" charset="0"/>
                <a:cs typeface="Times New Roman" panose="02020603050405020304" pitchFamily="18" charset="0"/>
              </a:rPr>
              <a:t> </a:t>
            </a:r>
            <a:r>
              <a:rPr lang="kk-KZ" sz="2800" dirty="0" smtClean="0">
                <a:solidFill>
                  <a:srgbClr val="0070C0"/>
                </a:solidFill>
                <a:latin typeface="Times New Roman" panose="02020603050405020304" pitchFamily="18" charset="0"/>
                <a:cs typeface="Times New Roman" panose="02020603050405020304" pitchFamily="18" charset="0"/>
              </a:rPr>
              <a:t>- шығармадағы </a:t>
            </a:r>
            <a:r>
              <a:rPr lang="kk-KZ" sz="2800" dirty="0">
                <a:solidFill>
                  <a:srgbClr val="0070C0"/>
                </a:solidFill>
                <a:latin typeface="Times New Roman" panose="02020603050405020304" pitchFamily="18" charset="0"/>
                <a:cs typeface="Times New Roman" panose="02020603050405020304" pitchFamily="18" charset="0"/>
              </a:rPr>
              <a:t>кейіпкерлер қарым-қатынасын отбасылық құндылық тұрғысынан </a:t>
            </a:r>
            <a:r>
              <a:rPr lang="kk-KZ" sz="2800" dirty="0" smtClean="0">
                <a:solidFill>
                  <a:srgbClr val="0070C0"/>
                </a:solidFill>
                <a:latin typeface="Times New Roman" panose="02020603050405020304" pitchFamily="18" charset="0"/>
                <a:cs typeface="Times New Roman" panose="02020603050405020304" pitchFamily="18" charset="0"/>
              </a:rPr>
              <a:t>талдайды; </a:t>
            </a:r>
          </a:p>
          <a:p>
            <a:r>
              <a:rPr lang="kk-KZ" sz="2800" dirty="0" smtClean="0">
                <a:solidFill>
                  <a:srgbClr val="0070C0"/>
                </a:solidFill>
                <a:latin typeface="Times New Roman" panose="02020603050405020304" pitchFamily="18" charset="0"/>
                <a:cs typeface="Times New Roman" panose="02020603050405020304" pitchFamily="18" charset="0"/>
              </a:rPr>
              <a:t> -әдеби </a:t>
            </a:r>
            <a:r>
              <a:rPr lang="kk-KZ" sz="2800" dirty="0">
                <a:solidFill>
                  <a:srgbClr val="0070C0"/>
                </a:solidFill>
                <a:latin typeface="Times New Roman" panose="02020603050405020304" pitchFamily="18" charset="0"/>
                <a:cs typeface="Times New Roman" panose="02020603050405020304" pitchFamily="18" charset="0"/>
              </a:rPr>
              <a:t>эссе </a:t>
            </a:r>
            <a:r>
              <a:rPr lang="kk-KZ" sz="2800" dirty="0" smtClean="0">
                <a:solidFill>
                  <a:srgbClr val="0070C0"/>
                </a:solidFill>
                <a:latin typeface="Times New Roman" panose="02020603050405020304" pitchFamily="18" charset="0"/>
                <a:cs typeface="Times New Roman" panose="02020603050405020304" pitchFamily="18" charset="0"/>
              </a:rPr>
              <a:t>жазады.</a:t>
            </a:r>
            <a:endParaRPr lang="kk-KZ" sz="28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7107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2204864"/>
            <a:ext cx="8712968" cy="2554545"/>
          </a:xfrm>
          <a:prstGeom prst="rect">
            <a:avLst/>
          </a:prstGeom>
          <a:noFill/>
        </p:spPr>
        <p:txBody>
          <a:bodyPr wrap="square" rtlCol="0">
            <a:spAutoFit/>
          </a:bodyPr>
          <a:lstStyle/>
          <a:p>
            <a:r>
              <a:rPr lang="kk-KZ" sz="3200" b="1" dirty="0" smtClean="0">
                <a:solidFill>
                  <a:srgbClr val="0070C0"/>
                </a:solidFill>
                <a:latin typeface="Times New Roman" panose="02020603050405020304" pitchFamily="18" charset="0"/>
                <a:cs typeface="Times New Roman" panose="02020603050405020304" pitchFamily="18" charset="0"/>
              </a:rPr>
              <a:t>Бағалау крийтерилері:</a:t>
            </a:r>
          </a:p>
          <a:p>
            <a:r>
              <a:rPr lang="kk-KZ" sz="3200" dirty="0">
                <a:solidFill>
                  <a:srgbClr val="0070C0"/>
                </a:solidFill>
                <a:latin typeface="Times New Roman" panose="02020603050405020304" pitchFamily="18" charset="0"/>
                <a:cs typeface="Times New Roman" panose="02020603050405020304" pitchFamily="18" charset="0"/>
              </a:rPr>
              <a:t>- шығармадағы кейіпкерлер қарым-қатынасын отбасылық құндылық тұрғысынан талдайды; </a:t>
            </a:r>
          </a:p>
          <a:p>
            <a:r>
              <a:rPr lang="kk-KZ" sz="3200" dirty="0">
                <a:solidFill>
                  <a:srgbClr val="0070C0"/>
                </a:solidFill>
                <a:latin typeface="Times New Roman" panose="02020603050405020304" pitchFamily="18" charset="0"/>
                <a:cs typeface="Times New Roman" panose="02020603050405020304" pitchFamily="18" charset="0"/>
              </a:rPr>
              <a:t> -әдеби эссе жазады.</a:t>
            </a:r>
          </a:p>
          <a:p>
            <a:endParaRPr lang="kk-KZ" sz="32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4803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kk-KZ" b="1" dirty="0" smtClean="0">
                <a:solidFill>
                  <a:schemeClr val="tx2">
                    <a:lumMod val="50000"/>
                  </a:schemeClr>
                </a:solidFill>
                <a:latin typeface="Times New Roman" panose="02020603050405020304" pitchFamily="18" charset="0"/>
                <a:cs typeface="Times New Roman" panose="02020603050405020304" pitchFamily="18" charset="0"/>
              </a:rPr>
              <a:t>Ой шақыру</a:t>
            </a:r>
            <a:endParaRPr lang="ru-RU" b="1"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26" name="Text Box 255"/>
          <p:cNvSpPr txBox="1">
            <a:spLocks noChangeArrowheads="1"/>
          </p:cNvSpPr>
          <p:nvPr/>
        </p:nvSpPr>
        <p:spPr bwMode="gray">
          <a:xfrm>
            <a:off x="2207096" y="4744537"/>
            <a:ext cx="354013" cy="457200"/>
          </a:xfrm>
          <a:prstGeom prst="rect">
            <a:avLst/>
          </a:prstGeom>
          <a:noFill/>
          <a:ln w="9525" algn="ctr">
            <a:noFill/>
            <a:miter lim="800000"/>
            <a:headEnd/>
            <a:tailEnd/>
          </a:ln>
          <a:effectLst/>
        </p:spPr>
        <p:txBody>
          <a:bodyPr wrap="none">
            <a:spAutoFit/>
          </a:bodyPr>
          <a:lstStyle/>
          <a:p>
            <a:pPr algn="ctr" eaLnBrk="0" hangingPunct="0"/>
            <a:r>
              <a:rPr lang="en-US" sz="2400" b="1">
                <a:solidFill>
                  <a:srgbClr val="FFFFFF"/>
                </a:solidFill>
                <a:latin typeface="Arial" charset="0"/>
              </a:rPr>
              <a:t>4</a:t>
            </a:r>
          </a:p>
        </p:txBody>
      </p:sp>
      <p:sp>
        <p:nvSpPr>
          <p:cNvPr id="39" name="Text Box 268"/>
          <p:cNvSpPr txBox="1">
            <a:spLocks noChangeArrowheads="1"/>
          </p:cNvSpPr>
          <p:nvPr/>
        </p:nvSpPr>
        <p:spPr bwMode="gray">
          <a:xfrm>
            <a:off x="2207096" y="5604962"/>
            <a:ext cx="354013" cy="457200"/>
          </a:xfrm>
          <a:prstGeom prst="rect">
            <a:avLst/>
          </a:prstGeom>
          <a:noFill/>
          <a:ln w="9525" algn="ctr">
            <a:noFill/>
            <a:miter lim="800000"/>
            <a:headEnd/>
            <a:tailEnd/>
          </a:ln>
          <a:effectLst/>
        </p:spPr>
        <p:txBody>
          <a:bodyPr wrap="none">
            <a:spAutoFit/>
          </a:bodyPr>
          <a:lstStyle/>
          <a:p>
            <a:pPr algn="ctr" eaLnBrk="0" hangingPunct="0"/>
            <a:r>
              <a:rPr lang="en-US" sz="2400" b="1">
                <a:solidFill>
                  <a:srgbClr val="FFFFFF"/>
                </a:solidFill>
                <a:latin typeface="Arial" charset="0"/>
              </a:rPr>
              <a:t>5</a:t>
            </a:r>
          </a:p>
        </p:txBody>
      </p:sp>
      <p:sp>
        <p:nvSpPr>
          <p:cNvPr id="23" name="Text Box 265"/>
          <p:cNvSpPr txBox="1">
            <a:spLocks noChangeArrowheads="1"/>
          </p:cNvSpPr>
          <p:nvPr/>
        </p:nvSpPr>
        <p:spPr bwMode="gray">
          <a:xfrm>
            <a:off x="2295857" y="4893568"/>
            <a:ext cx="354013" cy="461665"/>
          </a:xfrm>
          <a:prstGeom prst="rect">
            <a:avLst/>
          </a:prstGeom>
          <a:noFill/>
          <a:ln w="9525" algn="ctr">
            <a:noFill/>
            <a:miter lim="800000"/>
            <a:headEnd/>
            <a:tailEnd/>
          </a:ln>
          <a:effectLst/>
        </p:spPr>
        <p:txBody>
          <a:bodyPr wrap="square">
            <a:spAutoFit/>
          </a:bodyPr>
          <a:lstStyle/>
          <a:p>
            <a:pPr algn="ctr" eaLnBrk="0" hangingPunct="0"/>
            <a:r>
              <a:rPr lang="kk-KZ" sz="2400" b="1" dirty="0">
                <a:solidFill>
                  <a:srgbClr val="FFFFFF"/>
                </a:solidFill>
                <a:latin typeface="Arial" charset="0"/>
              </a:rPr>
              <a:t>3</a:t>
            </a:r>
            <a:endParaRPr lang="en-US" sz="2400" b="1" dirty="0">
              <a:solidFill>
                <a:srgbClr val="FFFFFF"/>
              </a:solidFill>
              <a:latin typeface="Arial" charset="0"/>
            </a:endParaRPr>
          </a:p>
        </p:txBody>
      </p:sp>
      <p:sp>
        <p:nvSpPr>
          <p:cNvPr id="51" name="Text Box 259"/>
          <p:cNvSpPr txBox="1">
            <a:spLocks noChangeArrowheads="1"/>
          </p:cNvSpPr>
          <p:nvPr/>
        </p:nvSpPr>
        <p:spPr bwMode="gray">
          <a:xfrm>
            <a:off x="713833" y="4583494"/>
            <a:ext cx="356188" cy="461665"/>
          </a:xfrm>
          <a:prstGeom prst="rect">
            <a:avLst/>
          </a:prstGeom>
          <a:noFill/>
          <a:ln w="9525" algn="ctr">
            <a:noFill/>
            <a:miter lim="800000"/>
            <a:headEnd/>
            <a:tailEnd/>
          </a:ln>
          <a:effectLst/>
        </p:spPr>
        <p:txBody>
          <a:bodyPr wrap="none">
            <a:spAutoFit/>
          </a:bodyPr>
          <a:lstStyle/>
          <a:p>
            <a:pPr algn="ctr" eaLnBrk="0" hangingPunct="0"/>
            <a:r>
              <a:rPr lang="kk-KZ" sz="2400" b="1" dirty="0">
                <a:solidFill>
                  <a:schemeClr val="bg1"/>
                </a:solidFill>
                <a:latin typeface="Arial" charset="0"/>
              </a:rPr>
              <a:t>3</a:t>
            </a:r>
            <a:endParaRPr lang="en-US" sz="2400" b="1" dirty="0">
              <a:solidFill>
                <a:schemeClr val="bg1"/>
              </a:solidFill>
              <a:latin typeface="Arial" charset="0"/>
            </a:endParaRPr>
          </a:p>
        </p:txBody>
      </p:sp>
      <p:sp>
        <p:nvSpPr>
          <p:cNvPr id="2" name="TextBox 1"/>
          <p:cNvSpPr txBox="1"/>
          <p:nvPr/>
        </p:nvSpPr>
        <p:spPr>
          <a:xfrm>
            <a:off x="713833" y="3077818"/>
            <a:ext cx="7632848" cy="954107"/>
          </a:xfrm>
          <a:prstGeom prst="rect">
            <a:avLst/>
          </a:prstGeom>
          <a:noFill/>
        </p:spPr>
        <p:txBody>
          <a:bodyPr wrap="square" rtlCol="0">
            <a:spAutoFit/>
          </a:bodyPr>
          <a:lstStyle/>
          <a:p>
            <a:pPr algn="ctr"/>
            <a:r>
              <a:rPr lang="kk-KZ" sz="2800" dirty="0" smtClean="0">
                <a:latin typeface="Times New Roman" panose="02020603050405020304" pitchFamily="18" charset="0"/>
                <a:cs typeface="Times New Roman" panose="02020603050405020304" pitchFamily="18" charset="0"/>
              </a:rPr>
              <a:t>Тіл – Діл – Рух осы үш сөзді байланыстырып, өз ойларыңды білдіріңдер.</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3024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kk-KZ" b="1" dirty="0" smtClean="0">
                <a:solidFill>
                  <a:schemeClr val="tx2">
                    <a:lumMod val="50000"/>
                  </a:schemeClr>
                </a:solidFill>
                <a:latin typeface="Times New Roman" panose="02020603050405020304" pitchFamily="18" charset="0"/>
                <a:cs typeface="Times New Roman" panose="02020603050405020304" pitchFamily="18" charset="0"/>
              </a:rPr>
              <a:t>Ықтимал жауап</a:t>
            </a:r>
            <a:endParaRPr lang="ru-RU" b="1"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26" name="Text Box 255"/>
          <p:cNvSpPr txBox="1">
            <a:spLocks noChangeArrowheads="1"/>
          </p:cNvSpPr>
          <p:nvPr/>
        </p:nvSpPr>
        <p:spPr bwMode="gray">
          <a:xfrm>
            <a:off x="2207096" y="4744537"/>
            <a:ext cx="354013" cy="457200"/>
          </a:xfrm>
          <a:prstGeom prst="rect">
            <a:avLst/>
          </a:prstGeom>
          <a:noFill/>
          <a:ln w="9525" algn="ctr">
            <a:noFill/>
            <a:miter lim="800000"/>
            <a:headEnd/>
            <a:tailEnd/>
          </a:ln>
          <a:effectLst/>
        </p:spPr>
        <p:txBody>
          <a:bodyPr wrap="none">
            <a:spAutoFit/>
          </a:bodyPr>
          <a:lstStyle/>
          <a:p>
            <a:pPr algn="ctr" eaLnBrk="0" hangingPunct="0"/>
            <a:r>
              <a:rPr lang="en-US" sz="2400" b="1">
                <a:solidFill>
                  <a:srgbClr val="FFFFFF"/>
                </a:solidFill>
                <a:latin typeface="Arial" charset="0"/>
              </a:rPr>
              <a:t>4</a:t>
            </a:r>
          </a:p>
        </p:txBody>
      </p:sp>
      <p:sp>
        <p:nvSpPr>
          <p:cNvPr id="39" name="Text Box 268"/>
          <p:cNvSpPr txBox="1">
            <a:spLocks noChangeArrowheads="1"/>
          </p:cNvSpPr>
          <p:nvPr/>
        </p:nvSpPr>
        <p:spPr bwMode="gray">
          <a:xfrm>
            <a:off x="2207096" y="5604962"/>
            <a:ext cx="354013" cy="457200"/>
          </a:xfrm>
          <a:prstGeom prst="rect">
            <a:avLst/>
          </a:prstGeom>
          <a:noFill/>
          <a:ln w="9525" algn="ctr">
            <a:noFill/>
            <a:miter lim="800000"/>
            <a:headEnd/>
            <a:tailEnd/>
          </a:ln>
          <a:effectLst/>
        </p:spPr>
        <p:txBody>
          <a:bodyPr wrap="none">
            <a:spAutoFit/>
          </a:bodyPr>
          <a:lstStyle/>
          <a:p>
            <a:pPr algn="ctr" eaLnBrk="0" hangingPunct="0"/>
            <a:r>
              <a:rPr lang="en-US" sz="2400" b="1">
                <a:solidFill>
                  <a:srgbClr val="FFFFFF"/>
                </a:solidFill>
                <a:latin typeface="Arial" charset="0"/>
              </a:rPr>
              <a:t>5</a:t>
            </a:r>
          </a:p>
        </p:txBody>
      </p:sp>
      <p:sp>
        <p:nvSpPr>
          <p:cNvPr id="23" name="Text Box 265"/>
          <p:cNvSpPr txBox="1">
            <a:spLocks noChangeArrowheads="1"/>
          </p:cNvSpPr>
          <p:nvPr/>
        </p:nvSpPr>
        <p:spPr bwMode="gray">
          <a:xfrm>
            <a:off x="2295857" y="4893568"/>
            <a:ext cx="354013" cy="461665"/>
          </a:xfrm>
          <a:prstGeom prst="rect">
            <a:avLst/>
          </a:prstGeom>
          <a:noFill/>
          <a:ln w="9525" algn="ctr">
            <a:noFill/>
            <a:miter lim="800000"/>
            <a:headEnd/>
            <a:tailEnd/>
          </a:ln>
          <a:effectLst/>
        </p:spPr>
        <p:txBody>
          <a:bodyPr wrap="square">
            <a:spAutoFit/>
          </a:bodyPr>
          <a:lstStyle/>
          <a:p>
            <a:pPr algn="ctr" eaLnBrk="0" hangingPunct="0"/>
            <a:r>
              <a:rPr lang="kk-KZ" sz="2400" b="1" dirty="0">
                <a:solidFill>
                  <a:srgbClr val="FFFFFF"/>
                </a:solidFill>
                <a:latin typeface="Arial" charset="0"/>
              </a:rPr>
              <a:t>3</a:t>
            </a:r>
            <a:endParaRPr lang="en-US" sz="2400" b="1" dirty="0">
              <a:solidFill>
                <a:srgbClr val="FFFFFF"/>
              </a:solidFill>
              <a:latin typeface="Arial" charset="0"/>
            </a:endParaRPr>
          </a:p>
        </p:txBody>
      </p:sp>
      <p:sp>
        <p:nvSpPr>
          <p:cNvPr id="51" name="Text Box 259"/>
          <p:cNvSpPr txBox="1">
            <a:spLocks noChangeArrowheads="1"/>
          </p:cNvSpPr>
          <p:nvPr/>
        </p:nvSpPr>
        <p:spPr bwMode="gray">
          <a:xfrm>
            <a:off x="713833" y="4583494"/>
            <a:ext cx="356188" cy="461665"/>
          </a:xfrm>
          <a:prstGeom prst="rect">
            <a:avLst/>
          </a:prstGeom>
          <a:noFill/>
          <a:ln w="9525" algn="ctr">
            <a:noFill/>
            <a:miter lim="800000"/>
            <a:headEnd/>
            <a:tailEnd/>
          </a:ln>
          <a:effectLst/>
        </p:spPr>
        <p:txBody>
          <a:bodyPr wrap="none">
            <a:spAutoFit/>
          </a:bodyPr>
          <a:lstStyle/>
          <a:p>
            <a:pPr algn="ctr" eaLnBrk="0" hangingPunct="0"/>
            <a:r>
              <a:rPr lang="kk-KZ" sz="2400" b="1" dirty="0">
                <a:solidFill>
                  <a:schemeClr val="bg1"/>
                </a:solidFill>
                <a:latin typeface="Arial" charset="0"/>
              </a:rPr>
              <a:t>3</a:t>
            </a:r>
            <a:endParaRPr lang="en-US" sz="2400" b="1" dirty="0">
              <a:solidFill>
                <a:schemeClr val="bg1"/>
              </a:solidFill>
              <a:latin typeface="Arial" charset="0"/>
            </a:endParaRPr>
          </a:p>
        </p:txBody>
      </p:sp>
      <p:sp>
        <p:nvSpPr>
          <p:cNvPr id="2" name="Прямоугольник 1"/>
          <p:cNvSpPr/>
          <p:nvPr/>
        </p:nvSpPr>
        <p:spPr>
          <a:xfrm>
            <a:off x="179513" y="2188642"/>
            <a:ext cx="8103318" cy="3046988"/>
          </a:xfrm>
          <a:prstGeom prst="rect">
            <a:avLst/>
          </a:prstGeom>
        </p:spPr>
        <p:txBody>
          <a:bodyPr wrap="square">
            <a:spAutoFit/>
          </a:bodyPr>
          <a:lstStyle/>
          <a:p>
            <a:endParaRPr lang="ru-RU" sz="2400" dirty="0">
              <a:solidFill>
                <a:srgbClr val="000000"/>
              </a:solidFill>
              <a:latin typeface="Times New Roman" panose="02020603050405020304" pitchFamily="18" charset="0"/>
            </a:endParaRPr>
          </a:p>
          <a:p>
            <a:r>
              <a:rPr lang="ru-RU" sz="2400" dirty="0" smtClean="0">
                <a:solidFill>
                  <a:srgbClr val="231F20"/>
                </a:solidFill>
                <a:latin typeface="Roboto"/>
              </a:rPr>
              <a:t>     </a:t>
            </a:r>
            <a:r>
              <a:rPr lang="ru-RU" sz="2400" dirty="0" err="1" smtClean="0">
                <a:solidFill>
                  <a:srgbClr val="231F20"/>
                </a:solidFill>
                <a:latin typeface="Roboto"/>
              </a:rPr>
              <a:t>Тіл</a:t>
            </a:r>
            <a:r>
              <a:rPr lang="ru-RU" sz="2400" dirty="0" smtClean="0">
                <a:solidFill>
                  <a:srgbClr val="231F20"/>
                </a:solidFill>
                <a:latin typeface="Roboto"/>
              </a:rPr>
              <a:t> </a:t>
            </a:r>
            <a:r>
              <a:rPr lang="ru-RU" sz="2400" dirty="0" err="1">
                <a:solidFill>
                  <a:srgbClr val="231F20"/>
                </a:solidFill>
                <a:latin typeface="Roboto"/>
              </a:rPr>
              <a:t>мәселесі</a:t>
            </a:r>
            <a:r>
              <a:rPr lang="ru-RU" sz="2400" dirty="0">
                <a:solidFill>
                  <a:srgbClr val="231F20"/>
                </a:solidFill>
                <a:latin typeface="Roboto"/>
              </a:rPr>
              <a:t> </a:t>
            </a:r>
            <a:r>
              <a:rPr lang="ru-RU" sz="2400" dirty="0" err="1" smtClean="0">
                <a:solidFill>
                  <a:srgbClr val="231F20"/>
                </a:solidFill>
                <a:latin typeface="Roboto"/>
              </a:rPr>
              <a:t>күрделі</a:t>
            </a:r>
            <a:r>
              <a:rPr lang="ru-RU" sz="2400" dirty="0" smtClean="0">
                <a:solidFill>
                  <a:srgbClr val="231F20"/>
                </a:solidFill>
                <a:latin typeface="Roboto"/>
              </a:rPr>
              <a:t>.</a:t>
            </a:r>
            <a:r>
              <a:rPr lang="ru-RU" sz="2400" dirty="0" smtClean="0">
                <a:solidFill>
                  <a:srgbClr val="000000"/>
                </a:solidFill>
                <a:latin typeface="Roboto"/>
              </a:rPr>
              <a:t> </a:t>
            </a:r>
            <a:r>
              <a:rPr lang="ru-RU" sz="2400" dirty="0" err="1" smtClean="0">
                <a:solidFill>
                  <a:srgbClr val="231F20"/>
                </a:solidFill>
                <a:latin typeface="Roboto"/>
              </a:rPr>
              <a:t>Әсіресе</a:t>
            </a:r>
            <a:r>
              <a:rPr lang="ru-RU" sz="2400" dirty="0" smtClean="0">
                <a:solidFill>
                  <a:srgbClr val="231F20"/>
                </a:solidFill>
                <a:latin typeface="Roboto"/>
              </a:rPr>
              <a:t> </a:t>
            </a:r>
            <a:r>
              <a:rPr lang="ru-RU" sz="2400" dirty="0" err="1">
                <a:solidFill>
                  <a:srgbClr val="231F20"/>
                </a:solidFill>
                <a:latin typeface="Roboto"/>
              </a:rPr>
              <a:t>біздің</a:t>
            </a:r>
            <a:r>
              <a:rPr lang="ru-RU" sz="2400" dirty="0">
                <a:solidFill>
                  <a:srgbClr val="231F20"/>
                </a:solidFill>
                <a:latin typeface="Roboto"/>
              </a:rPr>
              <a:t> </a:t>
            </a:r>
            <a:r>
              <a:rPr lang="ru-RU" sz="2400" dirty="0" err="1">
                <a:solidFill>
                  <a:srgbClr val="231F20"/>
                </a:solidFill>
                <a:latin typeface="Roboto"/>
              </a:rPr>
              <a:t>қазақ</a:t>
            </a:r>
            <a:r>
              <a:rPr lang="ru-RU" sz="2400" dirty="0">
                <a:solidFill>
                  <a:srgbClr val="231F20"/>
                </a:solidFill>
                <a:latin typeface="Roboto"/>
              </a:rPr>
              <a:t> </a:t>
            </a:r>
            <a:r>
              <a:rPr lang="ru-RU" sz="2400" dirty="0" err="1">
                <a:solidFill>
                  <a:srgbClr val="231F20"/>
                </a:solidFill>
                <a:latin typeface="Roboto"/>
              </a:rPr>
              <a:t>халқы</a:t>
            </a:r>
            <a:r>
              <a:rPr lang="ru-RU" sz="2400" dirty="0">
                <a:solidFill>
                  <a:srgbClr val="231F20"/>
                </a:solidFill>
                <a:latin typeface="Roboto"/>
              </a:rPr>
              <a:t> </a:t>
            </a:r>
            <a:r>
              <a:rPr lang="ru-RU" sz="2400" dirty="0" err="1">
                <a:solidFill>
                  <a:srgbClr val="231F20"/>
                </a:solidFill>
                <a:latin typeface="Roboto"/>
              </a:rPr>
              <a:t>үшін</a:t>
            </a:r>
            <a:r>
              <a:rPr lang="ru-RU" sz="2400" dirty="0">
                <a:solidFill>
                  <a:srgbClr val="231F20"/>
                </a:solidFill>
                <a:latin typeface="Roboto"/>
              </a:rPr>
              <a:t> </a:t>
            </a:r>
            <a:r>
              <a:rPr lang="ru-RU" sz="2400" dirty="0" err="1">
                <a:solidFill>
                  <a:srgbClr val="231F20"/>
                </a:solidFill>
                <a:latin typeface="Roboto"/>
              </a:rPr>
              <a:t>шешімін</a:t>
            </a:r>
            <a:r>
              <a:rPr lang="ru-RU" sz="2400" dirty="0">
                <a:solidFill>
                  <a:srgbClr val="231F20"/>
                </a:solidFill>
                <a:latin typeface="Roboto"/>
              </a:rPr>
              <a:t> </a:t>
            </a:r>
            <a:r>
              <a:rPr lang="ru-RU" sz="2400" dirty="0" err="1">
                <a:solidFill>
                  <a:srgbClr val="231F20"/>
                </a:solidFill>
                <a:latin typeface="Roboto"/>
              </a:rPr>
              <a:t>таппай</a:t>
            </a:r>
            <a:r>
              <a:rPr lang="ru-RU" sz="2400" dirty="0">
                <a:solidFill>
                  <a:srgbClr val="231F20"/>
                </a:solidFill>
                <a:latin typeface="Roboto"/>
              </a:rPr>
              <a:t> </a:t>
            </a:r>
            <a:r>
              <a:rPr lang="ru-RU" sz="2400" dirty="0" err="1">
                <a:solidFill>
                  <a:srgbClr val="231F20"/>
                </a:solidFill>
                <a:latin typeface="Roboto"/>
              </a:rPr>
              <a:t>келе</a:t>
            </a:r>
            <a:r>
              <a:rPr lang="ru-RU" sz="2400" dirty="0">
                <a:solidFill>
                  <a:srgbClr val="231F20"/>
                </a:solidFill>
                <a:latin typeface="Roboto"/>
              </a:rPr>
              <a:t> </a:t>
            </a:r>
            <a:r>
              <a:rPr lang="ru-RU" sz="2400" dirty="0" err="1">
                <a:solidFill>
                  <a:srgbClr val="231F20"/>
                </a:solidFill>
                <a:latin typeface="Roboto"/>
              </a:rPr>
              <a:t>жатқан</a:t>
            </a:r>
            <a:r>
              <a:rPr lang="ru-RU" sz="2400" dirty="0">
                <a:solidFill>
                  <a:srgbClr val="231F20"/>
                </a:solidFill>
                <a:latin typeface="Roboto"/>
              </a:rPr>
              <a:t> </a:t>
            </a:r>
            <a:r>
              <a:rPr lang="ru-RU" sz="2400" dirty="0" err="1">
                <a:solidFill>
                  <a:srgbClr val="231F20"/>
                </a:solidFill>
                <a:latin typeface="Roboto"/>
              </a:rPr>
              <a:t>мәселе</a:t>
            </a:r>
            <a:r>
              <a:rPr lang="ru-RU" sz="2400" dirty="0">
                <a:solidFill>
                  <a:srgbClr val="231F20"/>
                </a:solidFill>
                <a:latin typeface="Roboto"/>
              </a:rPr>
              <a:t>.</a:t>
            </a:r>
            <a:endParaRPr lang="ru-RU" sz="2400" dirty="0">
              <a:solidFill>
                <a:srgbClr val="000000"/>
              </a:solidFill>
              <a:latin typeface="Roboto"/>
            </a:endParaRPr>
          </a:p>
          <a:p>
            <a:r>
              <a:rPr lang="ru-RU" sz="2400" dirty="0" err="1">
                <a:solidFill>
                  <a:srgbClr val="231F20"/>
                </a:solidFill>
                <a:latin typeface="Roboto"/>
              </a:rPr>
              <a:t>Тілдің</a:t>
            </a:r>
            <a:r>
              <a:rPr lang="ru-RU" sz="2400" dirty="0">
                <a:solidFill>
                  <a:srgbClr val="231F20"/>
                </a:solidFill>
                <a:latin typeface="Roboto"/>
              </a:rPr>
              <a:t> </a:t>
            </a:r>
            <a:r>
              <a:rPr lang="ru-RU" sz="2400" dirty="0" err="1">
                <a:solidFill>
                  <a:srgbClr val="231F20"/>
                </a:solidFill>
                <a:latin typeface="Roboto"/>
              </a:rPr>
              <a:t>астарында</a:t>
            </a:r>
            <a:r>
              <a:rPr lang="ru-RU" sz="2400" dirty="0">
                <a:solidFill>
                  <a:srgbClr val="231F20"/>
                </a:solidFill>
                <a:latin typeface="Roboto"/>
              </a:rPr>
              <a:t> </a:t>
            </a:r>
            <a:r>
              <a:rPr lang="ru-RU" sz="2400" dirty="0" err="1">
                <a:solidFill>
                  <a:srgbClr val="231F20"/>
                </a:solidFill>
                <a:latin typeface="Roboto"/>
              </a:rPr>
              <a:t>діл</a:t>
            </a:r>
            <a:r>
              <a:rPr lang="ru-RU" sz="2400" dirty="0">
                <a:solidFill>
                  <a:srgbClr val="231F20"/>
                </a:solidFill>
                <a:latin typeface="Roboto"/>
              </a:rPr>
              <a:t>, </a:t>
            </a:r>
            <a:r>
              <a:rPr lang="ru-RU" sz="2400" dirty="0" err="1">
                <a:solidFill>
                  <a:srgbClr val="231F20"/>
                </a:solidFill>
                <a:latin typeface="Roboto"/>
              </a:rPr>
              <a:t>рух</a:t>
            </a:r>
            <a:r>
              <a:rPr lang="ru-RU" sz="2400" dirty="0">
                <a:solidFill>
                  <a:srgbClr val="231F20"/>
                </a:solidFill>
                <a:latin typeface="Roboto"/>
              </a:rPr>
              <a:t> </a:t>
            </a:r>
            <a:r>
              <a:rPr lang="ru-RU" sz="2400" dirty="0" err="1">
                <a:solidFill>
                  <a:srgbClr val="231F20"/>
                </a:solidFill>
                <a:latin typeface="Roboto"/>
              </a:rPr>
              <a:t>мәселелері</a:t>
            </a:r>
            <a:r>
              <a:rPr lang="ru-RU" sz="2400" dirty="0">
                <a:solidFill>
                  <a:srgbClr val="231F20"/>
                </a:solidFill>
                <a:latin typeface="Roboto"/>
              </a:rPr>
              <a:t> </a:t>
            </a:r>
            <a:r>
              <a:rPr lang="ru-RU" sz="2400" dirty="0" err="1">
                <a:solidFill>
                  <a:srgbClr val="231F20"/>
                </a:solidFill>
                <a:latin typeface="Roboto"/>
              </a:rPr>
              <a:t>жатыр</a:t>
            </a:r>
            <a:r>
              <a:rPr lang="ru-RU" sz="2400" dirty="0">
                <a:solidFill>
                  <a:srgbClr val="231F20"/>
                </a:solidFill>
                <a:latin typeface="Roboto"/>
              </a:rPr>
              <a:t>.</a:t>
            </a:r>
            <a:endParaRPr lang="ru-RU" sz="2400" dirty="0">
              <a:solidFill>
                <a:srgbClr val="000000"/>
              </a:solidFill>
              <a:latin typeface="Roboto"/>
            </a:endParaRPr>
          </a:p>
          <a:p>
            <a:r>
              <a:rPr lang="ru-RU" sz="2400" dirty="0" err="1">
                <a:solidFill>
                  <a:srgbClr val="231F20"/>
                </a:solidFill>
                <a:latin typeface="Roboto"/>
              </a:rPr>
              <a:t>Діл</a:t>
            </a:r>
            <a:r>
              <a:rPr lang="ru-RU" sz="2400" dirty="0">
                <a:solidFill>
                  <a:srgbClr val="231F20"/>
                </a:solidFill>
                <a:latin typeface="Roboto"/>
              </a:rPr>
              <a:t> – </a:t>
            </a:r>
            <a:r>
              <a:rPr lang="ru-RU" sz="2400" dirty="0" err="1">
                <a:solidFill>
                  <a:srgbClr val="231F20"/>
                </a:solidFill>
                <a:latin typeface="Roboto"/>
              </a:rPr>
              <a:t>ұлттың</a:t>
            </a:r>
            <a:r>
              <a:rPr lang="ru-RU" sz="2400" dirty="0">
                <a:solidFill>
                  <a:srgbClr val="231F20"/>
                </a:solidFill>
                <a:latin typeface="Roboto"/>
              </a:rPr>
              <a:t> </a:t>
            </a:r>
            <a:r>
              <a:rPr lang="ru-RU" sz="2400" dirty="0" err="1">
                <a:solidFill>
                  <a:srgbClr val="231F20"/>
                </a:solidFill>
                <a:latin typeface="Roboto"/>
              </a:rPr>
              <a:t>рухани</a:t>
            </a:r>
            <a:r>
              <a:rPr lang="ru-RU" sz="2400" dirty="0">
                <a:solidFill>
                  <a:srgbClr val="231F20"/>
                </a:solidFill>
                <a:latin typeface="Roboto"/>
              </a:rPr>
              <a:t> </a:t>
            </a:r>
            <a:r>
              <a:rPr lang="ru-RU" sz="2400" dirty="0" err="1">
                <a:solidFill>
                  <a:srgbClr val="231F20"/>
                </a:solidFill>
                <a:latin typeface="Roboto"/>
              </a:rPr>
              <a:t>мінез-құлқы</a:t>
            </a:r>
            <a:endParaRPr lang="ru-RU" sz="2400" dirty="0">
              <a:solidFill>
                <a:srgbClr val="000000"/>
              </a:solidFill>
              <a:latin typeface="Roboto"/>
            </a:endParaRPr>
          </a:p>
          <a:p>
            <a:r>
              <a:rPr lang="ru-RU" sz="2400" dirty="0" err="1">
                <a:solidFill>
                  <a:srgbClr val="231F20"/>
                </a:solidFill>
                <a:latin typeface="Roboto"/>
              </a:rPr>
              <a:t>Жер</a:t>
            </a:r>
            <a:r>
              <a:rPr lang="ru-RU" sz="2400" dirty="0">
                <a:solidFill>
                  <a:srgbClr val="231F20"/>
                </a:solidFill>
                <a:latin typeface="Roboto"/>
              </a:rPr>
              <a:t> </a:t>
            </a:r>
            <a:r>
              <a:rPr lang="ru-RU" sz="2400" dirty="0" err="1">
                <a:solidFill>
                  <a:srgbClr val="231F20"/>
                </a:solidFill>
                <a:latin typeface="Roboto"/>
              </a:rPr>
              <a:t>бетінде</a:t>
            </a:r>
            <a:r>
              <a:rPr lang="ru-RU" sz="2400" dirty="0">
                <a:solidFill>
                  <a:srgbClr val="231F20"/>
                </a:solidFill>
                <a:latin typeface="Roboto"/>
              </a:rPr>
              <a:t> </a:t>
            </a:r>
            <a:r>
              <a:rPr lang="ru-RU" sz="2400" dirty="0" err="1">
                <a:solidFill>
                  <a:srgbClr val="231F20"/>
                </a:solidFill>
                <a:latin typeface="Roboto"/>
              </a:rPr>
              <a:t>рухты</a:t>
            </a:r>
            <a:r>
              <a:rPr lang="ru-RU" sz="2400" dirty="0">
                <a:solidFill>
                  <a:srgbClr val="231F20"/>
                </a:solidFill>
                <a:latin typeface="Roboto"/>
              </a:rPr>
              <a:t> </a:t>
            </a:r>
            <a:r>
              <a:rPr lang="ru-RU" sz="2400" dirty="0" err="1">
                <a:solidFill>
                  <a:srgbClr val="231F20"/>
                </a:solidFill>
                <a:latin typeface="Roboto"/>
              </a:rPr>
              <a:t>халықтар</a:t>
            </a:r>
            <a:r>
              <a:rPr lang="ru-RU" sz="2400" dirty="0">
                <a:solidFill>
                  <a:srgbClr val="231F20"/>
                </a:solidFill>
                <a:latin typeface="Roboto"/>
              </a:rPr>
              <a:t> </a:t>
            </a:r>
            <a:r>
              <a:rPr lang="ru-RU" sz="2400" dirty="0" err="1">
                <a:solidFill>
                  <a:srgbClr val="231F20"/>
                </a:solidFill>
                <a:latin typeface="Roboto"/>
              </a:rPr>
              <a:t>жойылмайды</a:t>
            </a:r>
            <a:r>
              <a:rPr lang="ru-RU" sz="2400" dirty="0">
                <a:solidFill>
                  <a:srgbClr val="231F20"/>
                </a:solidFill>
                <a:latin typeface="Roboto"/>
              </a:rPr>
              <a:t>.</a:t>
            </a:r>
            <a:endParaRPr lang="ru-RU" sz="2400" dirty="0">
              <a:solidFill>
                <a:srgbClr val="000000"/>
              </a:solidFill>
              <a:latin typeface="Roboto"/>
            </a:endParaRPr>
          </a:p>
          <a:p>
            <a:r>
              <a:rPr lang="ru-RU" sz="2400" dirty="0" err="1">
                <a:solidFill>
                  <a:srgbClr val="231F20"/>
                </a:solidFill>
                <a:latin typeface="Roboto"/>
              </a:rPr>
              <a:t>Сол</a:t>
            </a:r>
            <a:r>
              <a:rPr lang="ru-RU" sz="2400" dirty="0">
                <a:solidFill>
                  <a:srgbClr val="231F20"/>
                </a:solidFill>
                <a:latin typeface="Roboto"/>
              </a:rPr>
              <a:t> </a:t>
            </a:r>
            <a:r>
              <a:rPr lang="ru-RU" sz="2400" dirty="0" err="1">
                <a:solidFill>
                  <a:srgbClr val="231F20"/>
                </a:solidFill>
                <a:latin typeface="Roboto"/>
              </a:rPr>
              <a:t>рухты</a:t>
            </a:r>
            <a:r>
              <a:rPr lang="ru-RU" sz="2400" dirty="0">
                <a:solidFill>
                  <a:srgbClr val="231F20"/>
                </a:solidFill>
                <a:latin typeface="Roboto"/>
              </a:rPr>
              <a:t> </a:t>
            </a:r>
            <a:r>
              <a:rPr lang="ru-RU" sz="2400" dirty="0" err="1">
                <a:solidFill>
                  <a:srgbClr val="231F20"/>
                </a:solidFill>
                <a:latin typeface="Roboto"/>
              </a:rPr>
              <a:t>халықтың</a:t>
            </a:r>
            <a:r>
              <a:rPr lang="ru-RU" sz="2400" dirty="0">
                <a:solidFill>
                  <a:srgbClr val="231F20"/>
                </a:solidFill>
                <a:latin typeface="Roboto"/>
              </a:rPr>
              <a:t> </a:t>
            </a:r>
            <a:r>
              <a:rPr lang="ru-RU" sz="2400" dirty="0" err="1">
                <a:solidFill>
                  <a:srgbClr val="231F20"/>
                </a:solidFill>
                <a:latin typeface="Roboto"/>
              </a:rPr>
              <a:t>қатарына</a:t>
            </a:r>
            <a:r>
              <a:rPr lang="ru-RU" sz="2400" dirty="0">
                <a:solidFill>
                  <a:srgbClr val="231F20"/>
                </a:solidFill>
                <a:latin typeface="Roboto"/>
              </a:rPr>
              <a:t> тау </a:t>
            </a:r>
            <a:r>
              <a:rPr lang="ru-RU" sz="2400" dirty="0" err="1">
                <a:solidFill>
                  <a:srgbClr val="231F20"/>
                </a:solidFill>
                <a:latin typeface="Roboto"/>
              </a:rPr>
              <a:t>халықтары</a:t>
            </a:r>
            <a:r>
              <a:rPr lang="ru-RU" sz="2400" dirty="0">
                <a:solidFill>
                  <a:srgbClr val="231F20"/>
                </a:solidFill>
                <a:latin typeface="Roboto"/>
              </a:rPr>
              <a:t> </a:t>
            </a:r>
            <a:r>
              <a:rPr lang="ru-RU" sz="2400" dirty="0" err="1">
                <a:solidFill>
                  <a:srgbClr val="231F20"/>
                </a:solidFill>
                <a:latin typeface="Roboto"/>
              </a:rPr>
              <a:t>жатады</a:t>
            </a:r>
            <a:r>
              <a:rPr lang="ru-RU" sz="2400" dirty="0">
                <a:solidFill>
                  <a:srgbClr val="231F20"/>
                </a:solidFill>
                <a:latin typeface="Roboto"/>
              </a:rPr>
              <a:t>, </a:t>
            </a:r>
            <a:r>
              <a:rPr lang="ru-RU" sz="2400" dirty="0" err="1">
                <a:solidFill>
                  <a:srgbClr val="231F20"/>
                </a:solidFill>
                <a:latin typeface="Roboto"/>
              </a:rPr>
              <a:t>біз</a:t>
            </a:r>
            <a:r>
              <a:rPr lang="ru-RU" sz="2400" dirty="0">
                <a:solidFill>
                  <a:srgbClr val="231F20"/>
                </a:solidFill>
                <a:latin typeface="Roboto"/>
              </a:rPr>
              <a:t> де </a:t>
            </a:r>
            <a:r>
              <a:rPr lang="ru-RU" sz="2400" dirty="0" err="1">
                <a:solidFill>
                  <a:srgbClr val="231F20"/>
                </a:solidFill>
                <a:latin typeface="Roboto"/>
              </a:rPr>
              <a:t>сондай</a:t>
            </a:r>
            <a:r>
              <a:rPr lang="ru-RU" sz="2400" dirty="0">
                <a:solidFill>
                  <a:srgbClr val="231F20"/>
                </a:solidFill>
                <a:latin typeface="Roboto"/>
              </a:rPr>
              <a:t> </a:t>
            </a:r>
            <a:r>
              <a:rPr lang="ru-RU" sz="2400" dirty="0" err="1">
                <a:solidFill>
                  <a:srgbClr val="231F20"/>
                </a:solidFill>
                <a:latin typeface="Roboto"/>
              </a:rPr>
              <a:t>халық</a:t>
            </a:r>
            <a:r>
              <a:rPr lang="ru-RU" sz="2400" dirty="0">
                <a:solidFill>
                  <a:srgbClr val="231F20"/>
                </a:solidFill>
                <a:latin typeface="Roboto"/>
              </a:rPr>
              <a:t> </a:t>
            </a:r>
            <a:r>
              <a:rPr lang="ru-RU" sz="2400" dirty="0" err="1" smtClean="0">
                <a:solidFill>
                  <a:srgbClr val="231F20"/>
                </a:solidFill>
                <a:latin typeface="Roboto"/>
              </a:rPr>
              <a:t>болуға</a:t>
            </a:r>
            <a:r>
              <a:rPr lang="ru-RU" sz="2400" dirty="0" smtClean="0">
                <a:solidFill>
                  <a:srgbClr val="231F20"/>
                </a:solidFill>
                <a:latin typeface="Roboto"/>
              </a:rPr>
              <a:t> </a:t>
            </a:r>
            <a:r>
              <a:rPr lang="ru-RU" sz="2400" dirty="0" err="1" smtClean="0">
                <a:solidFill>
                  <a:srgbClr val="231F20"/>
                </a:solidFill>
                <a:latin typeface="Roboto"/>
              </a:rPr>
              <a:t>ұмтылуымыз</a:t>
            </a:r>
            <a:r>
              <a:rPr lang="ru-RU" sz="2400" dirty="0" smtClean="0">
                <a:solidFill>
                  <a:srgbClr val="231F20"/>
                </a:solidFill>
                <a:latin typeface="Roboto"/>
              </a:rPr>
              <a:t> </a:t>
            </a:r>
            <a:r>
              <a:rPr lang="ru-RU" sz="2400" dirty="0" err="1" smtClean="0">
                <a:solidFill>
                  <a:srgbClr val="231F20"/>
                </a:solidFill>
                <a:latin typeface="Roboto"/>
              </a:rPr>
              <a:t>керек</a:t>
            </a:r>
            <a:r>
              <a:rPr lang="ru-RU" sz="2400" dirty="0" smtClean="0">
                <a:solidFill>
                  <a:srgbClr val="231F20"/>
                </a:solidFill>
                <a:latin typeface="Roboto"/>
              </a:rPr>
              <a:t>.</a:t>
            </a:r>
            <a:endParaRPr lang="ru-RU" sz="2400" b="0" i="0" dirty="0">
              <a:solidFill>
                <a:srgbClr val="000000"/>
              </a:solidFill>
              <a:effectLst/>
              <a:latin typeface="Roboto"/>
            </a:endParaRPr>
          </a:p>
        </p:txBody>
      </p:sp>
    </p:spTree>
    <p:extLst>
      <p:ext uri="{BB962C8B-B14F-4D97-AF65-F5344CB8AC3E}">
        <p14:creationId xmlns:p14="http://schemas.microsoft.com/office/powerpoint/2010/main" val="1533838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r>
              <a:rPr lang="kk-KZ" sz="3200" b="1" dirty="0" smtClean="0">
                <a:solidFill>
                  <a:schemeClr val="tx1"/>
                </a:solidFill>
                <a:effectLst/>
                <a:latin typeface="Times New Roman" panose="02020603050405020304" pitchFamily="18" charset="0"/>
                <a:cs typeface="Times New Roman" panose="02020603050405020304" pitchFamily="18" charset="0"/>
              </a:rPr>
              <a:t>1-тапсырма. Ашық сұрақтар. </a:t>
            </a:r>
            <a:endParaRPr lang="ru-RU" sz="3200" dirty="0">
              <a:solidFill>
                <a:schemeClr val="tx1"/>
              </a:solidFill>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467544" y="2306489"/>
            <a:ext cx="8352928" cy="1569660"/>
          </a:xfrm>
          <a:prstGeom prst="rect">
            <a:avLst/>
          </a:prstGeom>
        </p:spPr>
        <p:txBody>
          <a:bodyPr wrap="square">
            <a:spAutoFit/>
          </a:bodyPr>
          <a:lstStyle/>
          <a:p>
            <a:pPr>
              <a:buFont typeface="Arial" panose="020B0604020202020204" pitchFamily="34" charset="0"/>
              <a:buChar char="•"/>
            </a:pPr>
            <a:r>
              <a:rPr lang="ru-RU" sz="2400" dirty="0" smtClean="0">
                <a:solidFill>
                  <a:srgbClr val="231F20"/>
                </a:solidFill>
                <a:latin typeface="Times New Roman" panose="02020603050405020304" pitchFamily="18" charset="0"/>
                <a:cs typeface="Times New Roman" panose="02020603050405020304" pitchFamily="18" charset="0"/>
              </a:rPr>
              <a:t>Авар </a:t>
            </a:r>
            <a:r>
              <a:rPr lang="ru-RU" sz="2400" dirty="0" err="1">
                <a:solidFill>
                  <a:srgbClr val="231F20"/>
                </a:solidFill>
                <a:latin typeface="Times New Roman" panose="02020603050405020304" pitchFamily="18" charset="0"/>
                <a:cs typeface="Times New Roman" panose="02020603050405020304" pitchFamily="18" charset="0"/>
              </a:rPr>
              <a:t>халқы</a:t>
            </a:r>
            <a:r>
              <a:rPr lang="ru-RU" sz="2400" dirty="0">
                <a:solidFill>
                  <a:srgbClr val="231F20"/>
                </a:solidFill>
                <a:latin typeface="Times New Roman" panose="02020603050405020304" pitchFamily="18" charset="0"/>
                <a:cs typeface="Times New Roman" panose="02020603050405020304" pitchFamily="18" charset="0"/>
              </a:rPr>
              <a:t> </a:t>
            </a:r>
            <a:r>
              <a:rPr lang="ru-RU" sz="2400" dirty="0" err="1">
                <a:solidFill>
                  <a:srgbClr val="231F20"/>
                </a:solidFill>
                <a:latin typeface="Times New Roman" panose="02020603050405020304" pitchFamily="18" charset="0"/>
                <a:cs typeface="Times New Roman" panose="02020603050405020304" pitchFamily="18" charset="0"/>
              </a:rPr>
              <a:t>тіл</a:t>
            </a:r>
            <a:r>
              <a:rPr lang="ru-RU" sz="2400" dirty="0">
                <a:solidFill>
                  <a:srgbClr val="231F20"/>
                </a:solidFill>
                <a:latin typeface="Times New Roman" panose="02020603050405020304" pitchFamily="18" charset="0"/>
                <a:cs typeface="Times New Roman" panose="02020603050405020304" pitchFamily="18" charset="0"/>
              </a:rPr>
              <a:t> </a:t>
            </a:r>
            <a:r>
              <a:rPr lang="ru-RU" sz="2400" dirty="0" err="1">
                <a:solidFill>
                  <a:srgbClr val="231F20"/>
                </a:solidFill>
                <a:latin typeface="Times New Roman" panose="02020603050405020304" pitchFamily="18" charset="0"/>
                <a:cs typeface="Times New Roman" panose="02020603050405020304" pitchFamily="18" charset="0"/>
              </a:rPr>
              <a:t>мәселесіне</a:t>
            </a:r>
            <a:r>
              <a:rPr lang="ru-RU" sz="2400" dirty="0">
                <a:solidFill>
                  <a:srgbClr val="231F20"/>
                </a:solidFill>
                <a:latin typeface="Times New Roman" panose="02020603050405020304" pitchFamily="18" charset="0"/>
                <a:cs typeface="Times New Roman" panose="02020603050405020304" pitchFamily="18" charset="0"/>
              </a:rPr>
              <a:t> </a:t>
            </a:r>
            <a:r>
              <a:rPr lang="ru-RU" sz="2400" dirty="0" err="1">
                <a:solidFill>
                  <a:srgbClr val="231F20"/>
                </a:solidFill>
                <a:latin typeface="Times New Roman" panose="02020603050405020304" pitchFamily="18" charset="0"/>
                <a:cs typeface="Times New Roman" panose="02020603050405020304" pitchFamily="18" charset="0"/>
              </a:rPr>
              <a:t>қалай</a:t>
            </a:r>
            <a:r>
              <a:rPr lang="ru-RU" sz="2400" dirty="0">
                <a:solidFill>
                  <a:srgbClr val="231F20"/>
                </a:solidFill>
                <a:latin typeface="Times New Roman" panose="02020603050405020304" pitchFamily="18" charset="0"/>
                <a:cs typeface="Times New Roman" panose="02020603050405020304" pitchFamily="18" charset="0"/>
              </a:rPr>
              <a:t> </a:t>
            </a:r>
            <a:r>
              <a:rPr lang="ru-RU" sz="2400" dirty="0" err="1">
                <a:solidFill>
                  <a:srgbClr val="231F20"/>
                </a:solidFill>
                <a:latin typeface="Times New Roman" panose="02020603050405020304" pitchFamily="18" charset="0"/>
                <a:cs typeface="Times New Roman" panose="02020603050405020304" pitchFamily="18" charset="0"/>
              </a:rPr>
              <a:t>қарайды</a:t>
            </a:r>
            <a:r>
              <a:rPr lang="ru-RU" sz="2400" dirty="0">
                <a:solidFill>
                  <a:srgbClr val="231F20"/>
                </a:solidFill>
                <a:latin typeface="Times New Roman" panose="02020603050405020304" pitchFamily="18" charset="0"/>
                <a:cs typeface="Times New Roman" panose="02020603050405020304" pitchFamily="18" charset="0"/>
              </a:rPr>
              <a:t> </a:t>
            </a:r>
            <a:r>
              <a:rPr lang="ru-RU" sz="2400" dirty="0" err="1">
                <a:solidFill>
                  <a:srgbClr val="231F20"/>
                </a:solidFill>
                <a:latin typeface="Times New Roman" panose="02020603050405020304" pitchFamily="18" charset="0"/>
                <a:cs typeface="Times New Roman" panose="02020603050405020304" pitchFamily="18" charset="0"/>
              </a:rPr>
              <a:t>екен</a:t>
            </a:r>
            <a:r>
              <a:rPr lang="ru-RU" sz="2400" dirty="0" smtClean="0">
                <a:solidFill>
                  <a:srgbClr val="231F20"/>
                </a:solidFill>
                <a:latin typeface="Times New Roman" panose="02020603050405020304" pitchFamily="18" charset="0"/>
                <a:cs typeface="Times New Roman" panose="02020603050405020304" pitchFamily="18" charset="0"/>
              </a:rPr>
              <a:t>?</a:t>
            </a:r>
            <a:endParaRPr lang="ru-RU" sz="2400" dirty="0">
              <a:solidFill>
                <a:srgbClr val="000000"/>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ru-RU" sz="2400" dirty="0" err="1">
                <a:solidFill>
                  <a:srgbClr val="231F20"/>
                </a:solidFill>
                <a:latin typeface="Times New Roman" panose="02020603050405020304" pitchFamily="18" charset="0"/>
                <a:cs typeface="Times New Roman" panose="02020603050405020304" pitchFamily="18" charset="0"/>
              </a:rPr>
              <a:t>Шығармадан</a:t>
            </a:r>
            <a:r>
              <a:rPr lang="ru-RU" sz="2400" dirty="0">
                <a:solidFill>
                  <a:srgbClr val="231F20"/>
                </a:solidFill>
                <a:latin typeface="Times New Roman" panose="02020603050405020304" pitchFamily="18" charset="0"/>
                <a:cs typeface="Times New Roman" panose="02020603050405020304" pitchFamily="18" charset="0"/>
              </a:rPr>
              <a:t> </a:t>
            </a:r>
            <a:r>
              <a:rPr lang="ru-RU" sz="2400" dirty="0" err="1">
                <a:solidFill>
                  <a:srgbClr val="231F20"/>
                </a:solidFill>
                <a:latin typeface="Times New Roman" panose="02020603050405020304" pitchFamily="18" charset="0"/>
                <a:cs typeface="Times New Roman" panose="02020603050405020304" pitchFamily="18" charset="0"/>
              </a:rPr>
              <a:t>қандай</a:t>
            </a:r>
            <a:r>
              <a:rPr lang="ru-RU" sz="2400" dirty="0">
                <a:solidFill>
                  <a:srgbClr val="231F20"/>
                </a:solidFill>
                <a:latin typeface="Times New Roman" panose="02020603050405020304" pitchFamily="18" charset="0"/>
                <a:cs typeface="Times New Roman" panose="02020603050405020304" pitchFamily="18" charset="0"/>
              </a:rPr>
              <a:t> </a:t>
            </a:r>
            <a:r>
              <a:rPr lang="ru-RU" sz="2400" dirty="0" err="1">
                <a:solidFill>
                  <a:srgbClr val="231F20"/>
                </a:solidFill>
                <a:latin typeface="Times New Roman" panose="02020603050405020304" pitchFamily="18" charset="0"/>
                <a:cs typeface="Times New Roman" panose="02020603050405020304" pitchFamily="18" charset="0"/>
              </a:rPr>
              <a:t>отбасылық</a:t>
            </a:r>
            <a:r>
              <a:rPr lang="ru-RU" sz="2400" dirty="0">
                <a:solidFill>
                  <a:srgbClr val="231F20"/>
                </a:solidFill>
                <a:latin typeface="Times New Roman" panose="02020603050405020304" pitchFamily="18" charset="0"/>
                <a:cs typeface="Times New Roman" panose="02020603050405020304" pitchFamily="18" charset="0"/>
              </a:rPr>
              <a:t> </a:t>
            </a:r>
            <a:r>
              <a:rPr lang="ru-RU" sz="2400" dirty="0" err="1">
                <a:solidFill>
                  <a:srgbClr val="231F20"/>
                </a:solidFill>
                <a:latin typeface="Times New Roman" panose="02020603050405020304" pitchFamily="18" charset="0"/>
                <a:cs typeface="Times New Roman" panose="02020603050405020304" pitchFamily="18" charset="0"/>
              </a:rPr>
              <a:t>құндылық</a:t>
            </a:r>
            <a:r>
              <a:rPr lang="ru-RU" sz="2400" dirty="0">
                <a:solidFill>
                  <a:srgbClr val="231F20"/>
                </a:solidFill>
                <a:latin typeface="Times New Roman" panose="02020603050405020304" pitchFamily="18" charset="0"/>
                <a:cs typeface="Times New Roman" panose="02020603050405020304" pitchFamily="18" charset="0"/>
              </a:rPr>
              <a:t> </a:t>
            </a:r>
            <a:r>
              <a:rPr lang="ru-RU" sz="2400" dirty="0" err="1">
                <a:solidFill>
                  <a:srgbClr val="231F20"/>
                </a:solidFill>
                <a:latin typeface="Times New Roman" panose="02020603050405020304" pitchFamily="18" charset="0"/>
                <a:cs typeface="Times New Roman" panose="02020603050405020304" pitchFamily="18" charset="0"/>
              </a:rPr>
              <a:t>байқадыңдар</a:t>
            </a:r>
            <a:r>
              <a:rPr lang="ru-RU" sz="2400" dirty="0">
                <a:solidFill>
                  <a:srgbClr val="231F20"/>
                </a:solidFill>
                <a:latin typeface="Times New Roman" panose="02020603050405020304" pitchFamily="18" charset="0"/>
                <a:cs typeface="Times New Roman" panose="02020603050405020304" pitchFamily="18" charset="0"/>
              </a:rPr>
              <a:t>?</a:t>
            </a:r>
            <a:endParaRPr lang="ru-RU" sz="2400" dirty="0">
              <a:solidFill>
                <a:srgbClr val="000000"/>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ru-RU" sz="2400" dirty="0" err="1" smtClean="0">
                <a:solidFill>
                  <a:srgbClr val="231F20"/>
                </a:solidFill>
                <a:latin typeface="Times New Roman" panose="02020603050405020304" pitchFamily="18" charset="0"/>
                <a:cs typeface="Times New Roman" panose="02020603050405020304" pitchFamily="18" charset="0"/>
              </a:rPr>
              <a:t>Кейіпкерлер</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a:solidFill>
                  <a:srgbClr val="231F20"/>
                </a:solidFill>
                <a:latin typeface="Times New Roman" panose="02020603050405020304" pitchFamily="18" charset="0"/>
                <a:cs typeface="Times New Roman" panose="02020603050405020304" pitchFamily="18" charset="0"/>
              </a:rPr>
              <a:t>несімен</a:t>
            </a:r>
            <a:r>
              <a:rPr lang="ru-RU" sz="2400" dirty="0">
                <a:solidFill>
                  <a:srgbClr val="231F20"/>
                </a:solidFill>
                <a:latin typeface="Times New Roman" panose="02020603050405020304" pitchFamily="18" charset="0"/>
                <a:cs typeface="Times New Roman" panose="02020603050405020304" pitchFamily="18" charset="0"/>
              </a:rPr>
              <a:t> </a:t>
            </a:r>
            <a:r>
              <a:rPr lang="ru-RU" sz="2400" dirty="0" err="1">
                <a:solidFill>
                  <a:srgbClr val="231F20"/>
                </a:solidFill>
                <a:latin typeface="Times New Roman" panose="02020603050405020304" pitchFamily="18" charset="0"/>
                <a:cs typeface="Times New Roman" panose="02020603050405020304" pitchFamily="18" charset="0"/>
              </a:rPr>
              <a:t>ерекше</a:t>
            </a:r>
            <a:r>
              <a:rPr lang="ru-RU" sz="2400" dirty="0">
                <a:solidFill>
                  <a:srgbClr val="231F20"/>
                </a:solidFill>
                <a:latin typeface="Times New Roman" panose="02020603050405020304" pitchFamily="18" charset="0"/>
                <a:cs typeface="Times New Roman" panose="02020603050405020304" pitchFamily="18" charset="0"/>
              </a:rPr>
              <a:t>?</a:t>
            </a:r>
            <a:endParaRPr lang="ru-RU" sz="2400" dirty="0">
              <a:solidFill>
                <a:srgbClr val="000000"/>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ru-RU" sz="2400" dirty="0" err="1">
                <a:solidFill>
                  <a:srgbClr val="231F20"/>
                </a:solidFill>
                <a:latin typeface="Times New Roman" panose="02020603050405020304" pitchFamily="18" charset="0"/>
                <a:cs typeface="Times New Roman" panose="02020603050405020304" pitchFamily="18" charset="0"/>
              </a:rPr>
              <a:t>Бүгінгі</a:t>
            </a:r>
            <a:r>
              <a:rPr lang="ru-RU" sz="2400" dirty="0">
                <a:solidFill>
                  <a:srgbClr val="231F20"/>
                </a:solidFill>
                <a:latin typeface="Times New Roman" panose="02020603050405020304" pitchFamily="18" charset="0"/>
                <a:cs typeface="Times New Roman" panose="02020603050405020304" pitchFamily="18" charset="0"/>
              </a:rPr>
              <a:t> </a:t>
            </a:r>
            <a:r>
              <a:rPr lang="ru-RU" sz="2400" dirty="0" err="1">
                <a:solidFill>
                  <a:srgbClr val="231F20"/>
                </a:solidFill>
                <a:latin typeface="Times New Roman" panose="02020603050405020304" pitchFamily="18" charset="0"/>
                <a:cs typeface="Times New Roman" panose="02020603050405020304" pitchFamily="18" charset="0"/>
              </a:rPr>
              <a:t>өмірде</a:t>
            </a:r>
            <a:r>
              <a:rPr lang="ru-RU" sz="2400" dirty="0">
                <a:solidFill>
                  <a:srgbClr val="231F20"/>
                </a:solidFill>
                <a:latin typeface="Times New Roman" panose="02020603050405020304" pitchFamily="18" charset="0"/>
                <a:cs typeface="Times New Roman" panose="02020603050405020304" pitchFamily="18" charset="0"/>
              </a:rPr>
              <a:t> </a:t>
            </a:r>
            <a:r>
              <a:rPr lang="ru-RU" sz="2400" dirty="0" err="1">
                <a:solidFill>
                  <a:srgbClr val="231F20"/>
                </a:solidFill>
                <a:latin typeface="Times New Roman" panose="02020603050405020304" pitchFamily="18" charset="0"/>
                <a:cs typeface="Times New Roman" panose="02020603050405020304" pitchFamily="18" charset="0"/>
              </a:rPr>
              <a:t>дәл</a:t>
            </a:r>
            <a:r>
              <a:rPr lang="ru-RU" sz="2400" dirty="0">
                <a:solidFill>
                  <a:srgbClr val="231F20"/>
                </a:solidFill>
                <a:latin typeface="Times New Roman" panose="02020603050405020304" pitchFamily="18" charset="0"/>
                <a:cs typeface="Times New Roman" panose="02020603050405020304" pitchFamily="18" charset="0"/>
              </a:rPr>
              <a:t> </a:t>
            </a:r>
            <a:r>
              <a:rPr lang="ru-RU" sz="2400" dirty="0" err="1">
                <a:solidFill>
                  <a:srgbClr val="231F20"/>
                </a:solidFill>
                <a:latin typeface="Times New Roman" panose="02020603050405020304" pitchFamily="18" charset="0"/>
                <a:cs typeface="Times New Roman" panose="02020603050405020304" pitchFamily="18" charset="0"/>
              </a:rPr>
              <a:t>осындай</a:t>
            </a:r>
            <a:r>
              <a:rPr lang="ru-RU" sz="2400" dirty="0">
                <a:solidFill>
                  <a:srgbClr val="231F20"/>
                </a:solidFill>
                <a:latin typeface="Times New Roman" panose="02020603050405020304" pitchFamily="18" charset="0"/>
                <a:cs typeface="Times New Roman" panose="02020603050405020304" pitchFamily="18" charset="0"/>
              </a:rPr>
              <a:t> </a:t>
            </a:r>
            <a:r>
              <a:rPr lang="ru-RU" sz="2400" dirty="0" err="1">
                <a:solidFill>
                  <a:srgbClr val="231F20"/>
                </a:solidFill>
                <a:latin typeface="Times New Roman" panose="02020603050405020304" pitchFamily="18" charset="0"/>
                <a:cs typeface="Times New Roman" panose="02020603050405020304" pitchFamily="18" charset="0"/>
              </a:rPr>
              <a:t>кейіпкерлер</a:t>
            </a:r>
            <a:r>
              <a:rPr lang="ru-RU" sz="2400" dirty="0">
                <a:solidFill>
                  <a:srgbClr val="231F20"/>
                </a:solidFill>
                <a:latin typeface="Times New Roman" panose="02020603050405020304" pitchFamily="18" charset="0"/>
                <a:cs typeface="Times New Roman" panose="02020603050405020304" pitchFamily="18" charset="0"/>
              </a:rPr>
              <a:t> бар </a:t>
            </a:r>
            <a:r>
              <a:rPr lang="ru-RU" sz="2400" dirty="0" err="1">
                <a:solidFill>
                  <a:srgbClr val="231F20"/>
                </a:solidFill>
                <a:latin typeface="Times New Roman" panose="02020603050405020304" pitchFamily="18" charset="0"/>
                <a:cs typeface="Times New Roman" panose="02020603050405020304" pitchFamily="18" charset="0"/>
              </a:rPr>
              <a:t>ма</a:t>
            </a:r>
            <a:r>
              <a:rPr lang="ru-RU" sz="2400" dirty="0">
                <a:solidFill>
                  <a:srgbClr val="231F20"/>
                </a:solidFill>
                <a:latin typeface="Times New Roman" panose="02020603050405020304" pitchFamily="18" charset="0"/>
                <a:cs typeface="Times New Roman" panose="02020603050405020304" pitchFamily="18" charset="0"/>
              </a:rPr>
              <a:t>?</a:t>
            </a:r>
            <a:endParaRPr lang="ru-RU" sz="2400" b="0" i="0" dirty="0">
              <a:solidFill>
                <a:srgbClr val="000000"/>
              </a:solidFill>
              <a:effectLst/>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683568" y="5139194"/>
            <a:ext cx="8136904" cy="1015663"/>
          </a:xfrm>
          <a:prstGeom prst="rect">
            <a:avLst/>
          </a:prstGeom>
        </p:spPr>
        <p:txBody>
          <a:bodyPr wrap="square">
            <a:spAutoFit/>
          </a:bodyPr>
          <a:lstStyle/>
          <a:p>
            <a:r>
              <a:rPr lang="ru-RU" sz="2000" b="1" i="1" dirty="0">
                <a:solidFill>
                  <a:srgbClr val="383838"/>
                </a:solidFill>
                <a:latin typeface="Times New Roman" panose="02020603050405020304" pitchFamily="18" charset="0"/>
              </a:rPr>
              <a:t>Дескриптор:</a:t>
            </a:r>
            <a:endParaRPr lang="ru-RU" sz="2000" b="1" i="1" dirty="0">
              <a:solidFill>
                <a:srgbClr val="000000"/>
              </a:solidFill>
              <a:latin typeface="Times New Roman" panose="02020603050405020304" pitchFamily="18" charset="0"/>
            </a:endParaRPr>
          </a:p>
          <a:p>
            <a:pPr algn="just"/>
            <a:r>
              <a:rPr lang="ru-RU" sz="2000" dirty="0">
                <a:solidFill>
                  <a:srgbClr val="000000"/>
                </a:solidFill>
                <a:latin typeface="Times New Roman" panose="02020603050405020304" pitchFamily="18" charset="0"/>
              </a:rPr>
              <a:t>-</a:t>
            </a:r>
            <a:r>
              <a:rPr lang="ru-RU" sz="2000" dirty="0" smtClean="0">
                <a:solidFill>
                  <a:srgbClr val="000000"/>
                </a:solidFill>
                <a:latin typeface="Times New Roman" panose="02020603050405020304" pitchFamily="18" charset="0"/>
              </a:rPr>
              <a:t> </a:t>
            </a:r>
            <a:r>
              <a:rPr lang="ru-RU" sz="2000" dirty="0" err="1" smtClean="0">
                <a:solidFill>
                  <a:srgbClr val="000000"/>
                </a:solidFill>
                <a:latin typeface="Times New Roman" panose="02020603050405020304" pitchFamily="18" charset="0"/>
              </a:rPr>
              <a:t>шығармадағы</a:t>
            </a:r>
            <a:r>
              <a:rPr lang="ru-RU" sz="2000" dirty="0" smtClean="0">
                <a:solidFill>
                  <a:srgbClr val="000000"/>
                </a:solidFill>
                <a:latin typeface="Times New Roman" panose="02020603050405020304" pitchFamily="18" charset="0"/>
              </a:rPr>
              <a:t> </a:t>
            </a:r>
            <a:r>
              <a:rPr lang="ru-RU" sz="2000" dirty="0" err="1">
                <a:solidFill>
                  <a:srgbClr val="000000"/>
                </a:solidFill>
                <a:latin typeface="Times New Roman" panose="02020603050405020304" pitchFamily="18" charset="0"/>
              </a:rPr>
              <a:t>көтерілген</a:t>
            </a:r>
            <a:r>
              <a:rPr lang="ru-RU" sz="2000" dirty="0">
                <a:solidFill>
                  <a:srgbClr val="000000"/>
                </a:solidFill>
                <a:latin typeface="Times New Roman" panose="02020603050405020304" pitchFamily="18" charset="0"/>
              </a:rPr>
              <a:t> </a:t>
            </a:r>
            <a:r>
              <a:rPr lang="ru-RU" sz="2000" dirty="0" err="1">
                <a:solidFill>
                  <a:srgbClr val="000000"/>
                </a:solidFill>
                <a:latin typeface="Times New Roman" panose="02020603050405020304" pitchFamily="18" charset="0"/>
              </a:rPr>
              <a:t>әлеуметтік-қоғамдық</a:t>
            </a:r>
            <a:r>
              <a:rPr lang="ru-RU" sz="2000" dirty="0">
                <a:solidFill>
                  <a:srgbClr val="000000"/>
                </a:solidFill>
                <a:latin typeface="Times New Roman" panose="02020603050405020304" pitchFamily="18" charset="0"/>
              </a:rPr>
              <a:t> </a:t>
            </a:r>
            <a:r>
              <a:rPr lang="ru-RU" sz="2000" dirty="0" err="1">
                <a:solidFill>
                  <a:srgbClr val="000000"/>
                </a:solidFill>
                <a:latin typeface="Times New Roman" panose="02020603050405020304" pitchFamily="18" charset="0"/>
              </a:rPr>
              <a:t>мәселені</a:t>
            </a:r>
            <a:r>
              <a:rPr lang="ru-RU" sz="2000" dirty="0">
                <a:solidFill>
                  <a:srgbClr val="000000"/>
                </a:solidFill>
                <a:latin typeface="Times New Roman" panose="02020603050405020304" pitchFamily="18" charset="0"/>
              </a:rPr>
              <a:t> </a:t>
            </a:r>
            <a:r>
              <a:rPr lang="ru-RU" sz="2000" dirty="0" err="1">
                <a:solidFill>
                  <a:srgbClr val="000000"/>
                </a:solidFill>
                <a:latin typeface="Times New Roman" panose="02020603050405020304" pitchFamily="18" charset="0"/>
              </a:rPr>
              <a:t>талқылайды</a:t>
            </a:r>
            <a:r>
              <a:rPr lang="ru-RU" sz="2000" dirty="0">
                <a:solidFill>
                  <a:srgbClr val="000000"/>
                </a:solidFill>
                <a:latin typeface="Times New Roman" panose="02020603050405020304" pitchFamily="18" charset="0"/>
              </a:rPr>
              <a:t>.</a:t>
            </a:r>
          </a:p>
          <a:p>
            <a:pPr algn="just"/>
            <a:r>
              <a:rPr lang="ru-RU" sz="2000" dirty="0" smtClean="0">
                <a:solidFill>
                  <a:srgbClr val="000000"/>
                </a:solidFill>
                <a:latin typeface="Times New Roman" panose="02020603050405020304" pitchFamily="18" charset="0"/>
              </a:rPr>
              <a:t>-</a:t>
            </a:r>
            <a:r>
              <a:rPr lang="ru-RU" sz="2000" dirty="0" err="1" smtClean="0">
                <a:solidFill>
                  <a:srgbClr val="000000"/>
                </a:solidFill>
                <a:latin typeface="Times New Roman" panose="02020603050405020304" pitchFamily="18" charset="0"/>
              </a:rPr>
              <a:t>өз</a:t>
            </a:r>
            <a:r>
              <a:rPr lang="ru-RU" sz="2000" dirty="0" smtClean="0">
                <a:solidFill>
                  <a:srgbClr val="000000"/>
                </a:solidFill>
                <a:latin typeface="Times New Roman" panose="02020603050405020304" pitchFamily="18" charset="0"/>
              </a:rPr>
              <a:t> </a:t>
            </a:r>
            <a:r>
              <a:rPr lang="ru-RU" sz="2000" dirty="0" err="1">
                <a:solidFill>
                  <a:srgbClr val="000000"/>
                </a:solidFill>
                <a:latin typeface="Times New Roman" panose="02020603050405020304" pitchFamily="18" charset="0"/>
              </a:rPr>
              <a:t>пікірлерін</a:t>
            </a:r>
            <a:r>
              <a:rPr lang="ru-RU" sz="2000" dirty="0">
                <a:solidFill>
                  <a:srgbClr val="000000"/>
                </a:solidFill>
                <a:latin typeface="Times New Roman" panose="02020603050405020304" pitchFamily="18" charset="0"/>
              </a:rPr>
              <a:t> </a:t>
            </a:r>
            <a:r>
              <a:rPr lang="ru-RU" sz="2000" dirty="0" err="1">
                <a:solidFill>
                  <a:srgbClr val="000000"/>
                </a:solidFill>
                <a:latin typeface="Times New Roman" panose="02020603050405020304" pitchFamily="18" charset="0"/>
              </a:rPr>
              <a:t>ортаға</a:t>
            </a:r>
            <a:r>
              <a:rPr lang="ru-RU" sz="2000" dirty="0">
                <a:solidFill>
                  <a:srgbClr val="000000"/>
                </a:solidFill>
                <a:latin typeface="Times New Roman" panose="02020603050405020304" pitchFamily="18" charset="0"/>
              </a:rPr>
              <a:t> </a:t>
            </a:r>
            <a:r>
              <a:rPr lang="ru-RU" sz="2000" dirty="0" err="1">
                <a:solidFill>
                  <a:srgbClr val="000000"/>
                </a:solidFill>
                <a:latin typeface="Times New Roman" panose="02020603050405020304" pitchFamily="18" charset="0"/>
              </a:rPr>
              <a:t>салып</a:t>
            </a:r>
            <a:r>
              <a:rPr lang="ru-RU" sz="2000" dirty="0">
                <a:solidFill>
                  <a:srgbClr val="000000"/>
                </a:solidFill>
                <a:latin typeface="Times New Roman" panose="02020603050405020304" pitchFamily="18" charset="0"/>
              </a:rPr>
              <a:t>, </a:t>
            </a:r>
            <a:r>
              <a:rPr lang="ru-RU" sz="2000" dirty="0" err="1">
                <a:solidFill>
                  <a:srgbClr val="000000"/>
                </a:solidFill>
                <a:latin typeface="Times New Roman" panose="02020603050405020304" pitchFamily="18" charset="0"/>
              </a:rPr>
              <a:t>идеясын</a:t>
            </a:r>
            <a:r>
              <a:rPr lang="ru-RU" sz="2000" dirty="0">
                <a:solidFill>
                  <a:srgbClr val="000000"/>
                </a:solidFill>
                <a:latin typeface="Times New Roman" panose="02020603050405020304" pitchFamily="18" charset="0"/>
              </a:rPr>
              <a:t> </a:t>
            </a:r>
            <a:r>
              <a:rPr lang="ru-RU" sz="2000" dirty="0" err="1">
                <a:solidFill>
                  <a:srgbClr val="000000"/>
                </a:solidFill>
                <a:latin typeface="Times New Roman" panose="02020603050405020304" pitchFamily="18" charset="0"/>
              </a:rPr>
              <a:t>анықтайды</a:t>
            </a:r>
            <a:r>
              <a:rPr lang="ru-RU" sz="2000" dirty="0">
                <a:solidFill>
                  <a:srgbClr val="000000"/>
                </a:solidFill>
                <a:latin typeface="Times New Roman" panose="02020603050405020304" pitchFamily="18" charset="0"/>
              </a:rPr>
              <a:t>.</a:t>
            </a:r>
            <a:endParaRPr lang="ru-RU" sz="20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287448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r>
              <a:rPr lang="kk-KZ" sz="3200" b="1" dirty="0" smtClean="0">
                <a:solidFill>
                  <a:schemeClr val="tx1"/>
                </a:solidFill>
                <a:effectLst/>
                <a:latin typeface="Times New Roman" panose="02020603050405020304" pitchFamily="18" charset="0"/>
                <a:cs typeface="Times New Roman" panose="02020603050405020304" pitchFamily="18" charset="0"/>
              </a:rPr>
              <a:t>Ықтимал жауап</a:t>
            </a:r>
            <a:endParaRPr lang="ru-RU" sz="3200" dirty="0">
              <a:solidFill>
                <a:schemeClr val="tx1"/>
              </a:solidFill>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467544" y="2306489"/>
            <a:ext cx="8352928" cy="1938992"/>
          </a:xfrm>
          <a:prstGeom prst="rect">
            <a:avLst/>
          </a:prstGeom>
        </p:spPr>
        <p:txBody>
          <a:bodyPr wrap="square">
            <a:spAutoFit/>
          </a:bodyPr>
          <a:lstStyle/>
          <a:p>
            <a:pPr>
              <a:buFont typeface="Arial" panose="020B0604020202020204" pitchFamily="34" charset="0"/>
              <a:buChar char="•"/>
            </a:pPr>
            <a:r>
              <a:rPr lang="ru-RU" sz="2400" dirty="0" smtClean="0">
                <a:solidFill>
                  <a:srgbClr val="231F20"/>
                </a:solidFill>
                <a:latin typeface="Times New Roman" panose="02020603050405020304" pitchFamily="18" charset="0"/>
                <a:cs typeface="Times New Roman" panose="02020603050405020304" pitchFamily="18" charset="0"/>
              </a:rPr>
              <a:t>Авар </a:t>
            </a:r>
            <a:r>
              <a:rPr lang="ru-RU" sz="2400" dirty="0" err="1">
                <a:solidFill>
                  <a:srgbClr val="231F20"/>
                </a:solidFill>
                <a:latin typeface="Times New Roman" panose="02020603050405020304" pitchFamily="18" charset="0"/>
                <a:cs typeface="Times New Roman" panose="02020603050405020304" pitchFamily="18" charset="0"/>
              </a:rPr>
              <a:t>халқы</a:t>
            </a:r>
            <a:r>
              <a:rPr lang="ru-RU" sz="2400" dirty="0">
                <a:solidFill>
                  <a:srgbClr val="231F20"/>
                </a:solidFill>
                <a:latin typeface="Times New Roman" panose="02020603050405020304" pitchFamily="18" charset="0"/>
                <a:cs typeface="Times New Roman" panose="02020603050405020304" pitchFamily="18" charset="0"/>
              </a:rPr>
              <a:t> </a:t>
            </a:r>
            <a:r>
              <a:rPr lang="ru-RU" sz="2400" dirty="0" err="1">
                <a:solidFill>
                  <a:srgbClr val="231F20"/>
                </a:solidFill>
                <a:latin typeface="Times New Roman" panose="02020603050405020304" pitchFamily="18" charset="0"/>
                <a:cs typeface="Times New Roman" panose="02020603050405020304" pitchFamily="18" charset="0"/>
              </a:rPr>
              <a:t>тіл</a:t>
            </a:r>
            <a:r>
              <a:rPr lang="ru-RU" sz="2400" dirty="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мәселесіне</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құрметпен</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қарайды</a:t>
            </a:r>
            <a:r>
              <a:rPr lang="ru-RU" sz="2400" dirty="0" smtClean="0">
                <a:solidFill>
                  <a:srgbClr val="231F20"/>
                </a:solidFill>
                <a:latin typeface="Times New Roman" panose="02020603050405020304" pitchFamily="18" charset="0"/>
                <a:cs typeface="Times New Roman" panose="02020603050405020304" pitchFamily="18" charset="0"/>
              </a:rPr>
              <a:t>.</a:t>
            </a:r>
            <a:endParaRPr lang="ru-RU" sz="2400" dirty="0">
              <a:solidFill>
                <a:srgbClr val="000000"/>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ru-RU" sz="2400" dirty="0" err="1">
                <a:solidFill>
                  <a:srgbClr val="231F20"/>
                </a:solidFill>
                <a:latin typeface="Times New Roman" panose="02020603050405020304" pitchFamily="18" charset="0"/>
                <a:cs typeface="Times New Roman" panose="02020603050405020304" pitchFamily="18" charset="0"/>
              </a:rPr>
              <a:t>Шығармадан</a:t>
            </a:r>
            <a:r>
              <a:rPr lang="ru-RU" sz="2400" dirty="0">
                <a:solidFill>
                  <a:srgbClr val="231F20"/>
                </a:solidFill>
                <a:latin typeface="Times New Roman" panose="02020603050405020304" pitchFamily="18" charset="0"/>
                <a:cs typeface="Times New Roman" panose="02020603050405020304" pitchFamily="18" charset="0"/>
              </a:rPr>
              <a:t> </a:t>
            </a:r>
            <a:r>
              <a:rPr lang="ru-RU" sz="2400" dirty="0" smtClean="0">
                <a:solidFill>
                  <a:srgbClr val="231F20"/>
                </a:solidFill>
                <a:latin typeface="Times New Roman" panose="02020603050405020304" pitchFamily="18" charset="0"/>
                <a:cs typeface="Times New Roman" panose="02020603050405020304" pitchFamily="18" charset="0"/>
              </a:rPr>
              <a:t>авар </a:t>
            </a:r>
            <a:r>
              <a:rPr lang="ru-RU" sz="2400" dirty="0" err="1" smtClean="0">
                <a:solidFill>
                  <a:srgbClr val="231F20"/>
                </a:solidFill>
                <a:latin typeface="Times New Roman" panose="02020603050405020304" pitchFamily="18" charset="0"/>
                <a:cs typeface="Times New Roman" panose="02020603050405020304" pitchFamily="18" charset="0"/>
              </a:rPr>
              <a:t>халқы</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өз</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тілін</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жоғары</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деңгейде</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бағалайтынын</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аңғаруға</a:t>
            </a:r>
            <a:r>
              <a:rPr lang="ru-RU" sz="2400" dirty="0" smtClean="0">
                <a:solidFill>
                  <a:srgbClr val="231F20"/>
                </a:solidFill>
                <a:latin typeface="Times New Roman" panose="02020603050405020304" pitchFamily="18" charset="0"/>
                <a:cs typeface="Times New Roman" panose="02020603050405020304" pitchFamily="18" charset="0"/>
              </a:rPr>
              <a:t> </a:t>
            </a:r>
            <a:r>
              <a:rPr lang="ru-RU" sz="2400" dirty="0" err="1" smtClean="0">
                <a:solidFill>
                  <a:srgbClr val="231F20"/>
                </a:solidFill>
                <a:latin typeface="Times New Roman" panose="02020603050405020304" pitchFamily="18" charset="0"/>
                <a:cs typeface="Times New Roman" panose="02020603050405020304" pitchFamily="18" charset="0"/>
              </a:rPr>
              <a:t>болады</a:t>
            </a:r>
            <a:r>
              <a:rPr lang="ru-RU" sz="2400" dirty="0" smtClean="0">
                <a:solidFill>
                  <a:srgbClr val="231F20"/>
                </a:solidFill>
                <a:latin typeface="Times New Roman" panose="02020603050405020304" pitchFamily="18" charset="0"/>
                <a:cs typeface="Times New Roman" panose="02020603050405020304" pitchFamily="18" charset="0"/>
              </a:rPr>
              <a:t>. </a:t>
            </a:r>
            <a:endParaRPr lang="ru-RU" sz="2400" dirty="0">
              <a:solidFill>
                <a:srgbClr val="000000"/>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kk-KZ" sz="2400" dirty="0" smtClean="0">
                <a:solidFill>
                  <a:srgbClr val="231F20"/>
                </a:solidFill>
                <a:latin typeface="Times New Roman" panose="02020603050405020304" pitchFamily="18" charset="0"/>
                <a:cs typeface="Times New Roman" panose="02020603050405020304" pitchFamily="18" charset="0"/>
              </a:rPr>
              <a:t>Әр кейіпкердің іс-әрекеттерінен автор бейнесін анық көреміз. </a:t>
            </a:r>
            <a:endParaRPr lang="ru-RU" sz="2400" dirty="0">
              <a:solidFill>
                <a:srgbClr val="000000"/>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kk-KZ" sz="2400" dirty="0">
                <a:solidFill>
                  <a:srgbClr val="231F20"/>
                </a:solidFill>
                <a:latin typeface="Times New Roman" panose="02020603050405020304" pitchFamily="18" charset="0"/>
                <a:cs typeface="Times New Roman" panose="02020603050405020304" pitchFamily="18" charset="0"/>
              </a:rPr>
              <a:t> </a:t>
            </a:r>
            <a:r>
              <a:rPr lang="kk-KZ" sz="2400" dirty="0" smtClean="0">
                <a:solidFill>
                  <a:srgbClr val="231F20"/>
                </a:solidFill>
                <a:latin typeface="Times New Roman" panose="02020603050405020304" pitchFamily="18" charset="0"/>
                <a:cs typeface="Times New Roman" panose="02020603050405020304" pitchFamily="18" charset="0"/>
              </a:rPr>
              <a:t>Бүгінгі күнде дәл осындай кейіпкерлер бар. </a:t>
            </a:r>
            <a:endParaRPr lang="ru-RU" sz="2400" b="0" i="0"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1083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Autofit/>
          </a:bodyPr>
          <a:lstStyle/>
          <a:p>
            <a:r>
              <a:rPr lang="kk-KZ" sz="2800" b="1" dirty="0" smtClean="0">
                <a:solidFill>
                  <a:schemeClr val="tx1"/>
                </a:solidFill>
                <a:effectLst/>
                <a:latin typeface="Times New Roman" panose="02020603050405020304" pitchFamily="18" charset="0"/>
                <a:cs typeface="Times New Roman" panose="02020603050405020304" pitchFamily="18" charset="0"/>
              </a:rPr>
              <a:t>2-тапсырма. </a:t>
            </a:r>
            <a:r>
              <a:rPr lang="kk-KZ" sz="2800" dirty="0" smtClean="0">
                <a:solidFill>
                  <a:schemeClr val="tx1"/>
                </a:solidFill>
                <a:effectLst/>
                <a:latin typeface="Times New Roman" panose="02020603050405020304" pitchFamily="18" charset="0"/>
                <a:cs typeface="Times New Roman" panose="02020603050405020304" pitchFamily="18" charset="0"/>
              </a:rPr>
              <a:t>Төмендегі сұрақтарға жауап бере отырып, суретшіге мінездеме берейік.</a:t>
            </a:r>
            <a:endParaRPr lang="ru-RU" sz="2800" dirty="0">
              <a:solidFill>
                <a:schemeClr val="tx1"/>
              </a:solidFill>
              <a:effectLst/>
              <a:latin typeface="Times New Roman" panose="02020603050405020304" pitchFamily="18" charset="0"/>
              <a:cs typeface="Times New Roman" panose="02020603050405020304" pitchFamily="18" charset="0"/>
            </a:endParaRPr>
          </a:p>
        </p:txBody>
      </p:sp>
      <p:sp>
        <p:nvSpPr>
          <p:cNvPr id="4" name="Скругленный прямоугольник 3"/>
          <p:cNvSpPr/>
          <p:nvPr/>
        </p:nvSpPr>
        <p:spPr>
          <a:xfrm>
            <a:off x="2195736" y="2132856"/>
            <a:ext cx="4896544"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smtClean="0">
                <a:latin typeface="Times New Roman" panose="02020603050405020304" pitchFamily="18" charset="0"/>
                <a:cs typeface="Times New Roman" panose="02020603050405020304" pitchFamily="18" charset="0"/>
              </a:rPr>
              <a:t>«Тұман – бұл мен», - дейді. </a:t>
            </a:r>
            <a:endParaRPr lang="ru-RU" sz="2400" dirty="0">
              <a:latin typeface="Times New Roman" panose="02020603050405020304" pitchFamily="18" charset="0"/>
              <a:cs typeface="Times New Roman" panose="02020603050405020304" pitchFamily="18" charset="0"/>
            </a:endParaRPr>
          </a:p>
        </p:txBody>
      </p:sp>
      <p:sp>
        <p:nvSpPr>
          <p:cNvPr id="5" name="Скругленный прямоугольник 4"/>
          <p:cNvSpPr/>
          <p:nvPr/>
        </p:nvSpPr>
        <p:spPr>
          <a:xfrm>
            <a:off x="26926" y="3738079"/>
            <a:ext cx="2952328" cy="13946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smtClean="0">
                <a:latin typeface="Times New Roman" panose="02020603050405020304" pitchFamily="18" charset="0"/>
                <a:cs typeface="Times New Roman" panose="02020603050405020304" pitchFamily="18" charset="0"/>
              </a:rPr>
              <a:t>Суретші ауылына қайтпайды.</a:t>
            </a:r>
            <a:endParaRPr lang="ru-RU" sz="2400" dirty="0">
              <a:latin typeface="Times New Roman" panose="02020603050405020304" pitchFamily="18" charset="0"/>
              <a:cs typeface="Times New Roman" panose="02020603050405020304" pitchFamily="18" charset="0"/>
            </a:endParaRPr>
          </a:p>
        </p:txBody>
      </p:sp>
      <p:sp>
        <p:nvSpPr>
          <p:cNvPr id="6" name="Скругленный прямоугольник 5"/>
          <p:cNvSpPr/>
          <p:nvPr/>
        </p:nvSpPr>
        <p:spPr>
          <a:xfrm>
            <a:off x="6034062" y="3717032"/>
            <a:ext cx="3109938" cy="15149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dirty="0" smtClean="0">
                <a:latin typeface="Times New Roman" panose="02020603050405020304" pitchFamily="18" charset="0"/>
                <a:cs typeface="Times New Roman" panose="02020603050405020304" pitchFamily="18" charset="0"/>
              </a:rPr>
              <a:t>... Еліме тек қаудыраған қу сүйегімді қайтаруға хақым бар ма? – дейді. </a:t>
            </a:r>
            <a:endParaRPr lang="ru-RU" sz="2000" dirty="0">
              <a:latin typeface="Times New Roman" panose="02020603050405020304" pitchFamily="18" charset="0"/>
              <a:cs typeface="Times New Roman" panose="02020603050405020304" pitchFamily="18" charset="0"/>
            </a:endParaRPr>
          </a:p>
        </p:txBody>
      </p:sp>
      <p:sp>
        <p:nvSpPr>
          <p:cNvPr id="7" name="Овал 6"/>
          <p:cNvSpPr/>
          <p:nvPr/>
        </p:nvSpPr>
        <p:spPr>
          <a:xfrm>
            <a:off x="3440854" y="3717032"/>
            <a:ext cx="2131608" cy="15121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b="1" dirty="0" smtClean="0">
                <a:latin typeface="Times New Roman" panose="02020603050405020304" pitchFamily="18" charset="0"/>
                <a:cs typeface="Times New Roman" panose="02020603050405020304" pitchFamily="18" charset="0"/>
              </a:rPr>
              <a:t>Неге?</a:t>
            </a:r>
            <a:endParaRPr lang="ru-RU" sz="2800" b="1" dirty="0">
              <a:latin typeface="Times New Roman" panose="02020603050405020304" pitchFamily="18" charset="0"/>
              <a:cs typeface="Times New Roman" panose="02020603050405020304" pitchFamily="18" charset="0"/>
            </a:endParaRPr>
          </a:p>
        </p:txBody>
      </p:sp>
      <p:sp>
        <p:nvSpPr>
          <p:cNvPr id="8" name="Стрелка вверх 7"/>
          <p:cNvSpPr/>
          <p:nvPr/>
        </p:nvSpPr>
        <p:spPr>
          <a:xfrm flipV="1">
            <a:off x="4319972" y="2845335"/>
            <a:ext cx="324036" cy="79783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трелка влево 8"/>
          <p:cNvSpPr/>
          <p:nvPr/>
        </p:nvSpPr>
        <p:spPr>
          <a:xfrm>
            <a:off x="5641244" y="4221088"/>
            <a:ext cx="392818" cy="18185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трелка вправо 9"/>
          <p:cNvSpPr/>
          <p:nvPr/>
        </p:nvSpPr>
        <p:spPr>
          <a:xfrm>
            <a:off x="2951837" y="4294934"/>
            <a:ext cx="392818" cy="1781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TextBox 10"/>
          <p:cNvSpPr txBox="1"/>
          <p:nvPr/>
        </p:nvSpPr>
        <p:spPr>
          <a:xfrm>
            <a:off x="395536" y="5589240"/>
            <a:ext cx="8424936" cy="400110"/>
          </a:xfrm>
          <a:prstGeom prst="rect">
            <a:avLst/>
          </a:prstGeom>
          <a:noFill/>
        </p:spPr>
        <p:txBody>
          <a:bodyPr wrap="square" rtlCol="0">
            <a:spAutoFit/>
          </a:bodyPr>
          <a:lstStyle/>
          <a:p>
            <a:r>
              <a:rPr lang="kk-KZ" sz="2000" b="1" i="1" dirty="0" smtClean="0">
                <a:latin typeface="Times New Roman" panose="02020603050405020304" pitchFamily="18" charset="0"/>
                <a:cs typeface="Times New Roman" panose="02020603050405020304" pitchFamily="18" charset="0"/>
              </a:rPr>
              <a:t>Дескриптор: </a:t>
            </a:r>
            <a:r>
              <a:rPr lang="kk-KZ" sz="2000" dirty="0" smtClean="0">
                <a:latin typeface="Times New Roman" panose="02020603050405020304" pitchFamily="18" charset="0"/>
                <a:cs typeface="Times New Roman" panose="02020603050405020304" pitchFamily="18" charset="0"/>
              </a:rPr>
              <a:t>сұрақтарға жауап бере отырып, суретшіге мінездеме береді. </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3583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Autofit/>
          </a:bodyPr>
          <a:lstStyle/>
          <a:p>
            <a:r>
              <a:rPr lang="kk-KZ" sz="3200" b="1" dirty="0" smtClean="0">
                <a:solidFill>
                  <a:schemeClr val="tx1"/>
                </a:solidFill>
                <a:effectLst/>
                <a:latin typeface="Times New Roman" panose="02020603050405020304" pitchFamily="18" charset="0"/>
                <a:cs typeface="Times New Roman" panose="02020603050405020304" pitchFamily="18" charset="0"/>
              </a:rPr>
              <a:t>               Ықтимал жауап</a:t>
            </a:r>
            <a:endParaRPr lang="ru-RU" sz="3200" dirty="0">
              <a:solidFill>
                <a:schemeClr val="tx1"/>
              </a:solidFill>
              <a:effectLst/>
              <a:latin typeface="Times New Roman" panose="02020603050405020304" pitchFamily="18" charset="0"/>
              <a:cs typeface="Times New Roman" panose="02020603050405020304" pitchFamily="18" charset="0"/>
            </a:endParaRPr>
          </a:p>
        </p:txBody>
      </p:sp>
      <p:sp>
        <p:nvSpPr>
          <p:cNvPr id="4" name="Скругленный прямоугольник 3"/>
          <p:cNvSpPr/>
          <p:nvPr/>
        </p:nvSpPr>
        <p:spPr>
          <a:xfrm>
            <a:off x="1403648" y="1787936"/>
            <a:ext cx="6408712" cy="11938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smtClean="0">
                <a:latin typeface="Times New Roman" panose="02020603050405020304" pitchFamily="18" charset="0"/>
                <a:cs typeface="Times New Roman" panose="02020603050405020304" pitchFamily="18" charset="0"/>
              </a:rPr>
              <a:t>«Тұман – бұл мен», - дейді. Себебі, тау тасынан ағатын мөлдір тамшыны ауылын сағынғандағы өзінің көз жасына теңеп тұр </a:t>
            </a:r>
            <a:endParaRPr lang="ru-RU" sz="2400" dirty="0">
              <a:latin typeface="Times New Roman" panose="02020603050405020304" pitchFamily="18" charset="0"/>
              <a:cs typeface="Times New Roman" panose="02020603050405020304" pitchFamily="18" charset="0"/>
            </a:endParaRPr>
          </a:p>
        </p:txBody>
      </p:sp>
      <p:sp>
        <p:nvSpPr>
          <p:cNvPr id="5" name="Скругленный прямоугольник 4"/>
          <p:cNvSpPr/>
          <p:nvPr/>
        </p:nvSpPr>
        <p:spPr>
          <a:xfrm>
            <a:off x="181647" y="3356992"/>
            <a:ext cx="3969010" cy="249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dirty="0" smtClean="0">
                <a:latin typeface="Times New Roman" panose="02020603050405020304" pitchFamily="18" charset="0"/>
                <a:cs typeface="Times New Roman" panose="02020603050405020304" pitchFamily="18" charset="0"/>
              </a:rPr>
              <a:t>Суретші ауылына қайтпайды. Себебі, жалындаған жастық шағында елін тастап, итальян қызына үйленіп сол елде қалып қояды. </a:t>
            </a:r>
            <a:endParaRPr lang="ru-RU" sz="2400" dirty="0">
              <a:latin typeface="Times New Roman" panose="02020603050405020304" pitchFamily="18" charset="0"/>
              <a:cs typeface="Times New Roman" panose="02020603050405020304" pitchFamily="18" charset="0"/>
            </a:endParaRPr>
          </a:p>
        </p:txBody>
      </p:sp>
      <p:sp>
        <p:nvSpPr>
          <p:cNvPr id="6" name="Скругленный прямоугольник 5"/>
          <p:cNvSpPr/>
          <p:nvPr/>
        </p:nvSpPr>
        <p:spPr>
          <a:xfrm>
            <a:off x="4932040" y="3356992"/>
            <a:ext cx="4211960" cy="24900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000" dirty="0" smtClean="0">
                <a:latin typeface="Times New Roman" panose="02020603050405020304" pitchFamily="18" charset="0"/>
                <a:cs typeface="Times New Roman" panose="02020603050405020304" pitchFamily="18" charset="0"/>
              </a:rPr>
              <a:t>... Еліме тек қаудыраған қу сүйегімді қайтаруға хақым бар ма? – дейді. Өйткені қартайған шағында өз еліме нендей пайдамды тигізе аламын деген сұрақ көкейінде тұрады. </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5163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7a5e539d9f91d9ef5c955fb6eedc25a4cc82e8a4"/>
</p:tagLst>
</file>

<file path=ppt/theme/theme1.xml><?xml version="1.0" encoding="utf-8"?>
<a:theme xmlns:a="http://schemas.openxmlformats.org/drawingml/2006/main" name="Тема Office">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4017</TotalTime>
  <Words>660</Words>
  <Application>Microsoft Office PowerPoint</Application>
  <PresentationFormat>Экран (4:3)</PresentationFormat>
  <Paragraphs>76</Paragraphs>
  <Slides>12</Slides>
  <Notes>4</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Arial</vt:lpstr>
      <vt:lpstr>Calibri</vt:lpstr>
      <vt:lpstr>Roboto</vt:lpstr>
      <vt:lpstr>Times New Roman</vt:lpstr>
      <vt:lpstr>Тема Office</vt:lpstr>
      <vt:lpstr>Презентация PowerPoint</vt:lpstr>
      <vt:lpstr>Презентация PowerPoint</vt:lpstr>
      <vt:lpstr>Презентация PowerPoint</vt:lpstr>
      <vt:lpstr>Ой шақыру</vt:lpstr>
      <vt:lpstr>Ықтимал жауап</vt:lpstr>
      <vt:lpstr>1-тапсырма. Ашық сұрақтар. </vt:lpstr>
      <vt:lpstr>Ықтимал жауап</vt:lpstr>
      <vt:lpstr>2-тапсырма. Төмендегі сұрақтарға жауап бере отырып, суретшіге мінездеме берейік.</vt:lpstr>
      <vt:lpstr>               Ықтимал жауап</vt:lpstr>
      <vt:lpstr>3-тапсырма. Кейіпкерлер қарым-қатынасын отбасылық құндылық тұрғысынан талдаңыз.</vt:lpstr>
      <vt:lpstr>Ықтимал жауап</vt:lpstr>
      <vt:lpstr>Қосымша тапсырма</vt:lpstr>
    </vt:vector>
  </TitlesOfParts>
  <Company>presentation-creation.ru</Company>
  <LinksUpToDate>false</LinksUpToDate>
  <SharedDoc>false</SharedDoc>
  <HyperlinkBase>https://presentation-creation.ru/powerpoint-templates.html</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Онлайн школа</dc:title>
  <dc:creator>obstinate</dc:creator>
  <dc:description>Шаблон презентации с сайта https://presentation-creation.ru/</dc:description>
  <cp:lastModifiedBy>azhixan azhixan</cp:lastModifiedBy>
  <cp:revision>1435</cp:revision>
  <dcterms:created xsi:type="dcterms:W3CDTF">2018-02-25T09:09:03Z</dcterms:created>
  <dcterms:modified xsi:type="dcterms:W3CDTF">2021-02-28T10:57:28Z</dcterms:modified>
</cp:coreProperties>
</file>