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84" r:id="rId2"/>
  </p:sldMasterIdLst>
  <p:sldIdLst>
    <p:sldId id="256" r:id="rId3"/>
    <p:sldId id="268" r:id="rId4"/>
    <p:sldId id="257" r:id="rId5"/>
    <p:sldId id="258" r:id="rId6"/>
    <p:sldId id="259" r:id="rId7"/>
    <p:sldId id="267" r:id="rId8"/>
    <p:sldId id="260" r:id="rId9"/>
    <p:sldId id="261" r:id="rId10"/>
    <p:sldId id="262" r:id="rId11"/>
    <p:sldId id="263" r:id="rId12"/>
    <p:sldId id="269" r:id="rId13"/>
    <p:sldId id="270" r:id="rId14"/>
    <p:sldId id="264" r:id="rId15"/>
    <p:sldId id="265" r:id="rId16"/>
    <p:sldId id="266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43200" y="1752600"/>
            <a:ext cx="5486400" cy="838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743200" y="2743200"/>
            <a:ext cx="5486400" cy="457200"/>
          </a:xfrm>
        </p:spPr>
        <p:txBody>
          <a:bodyPr/>
          <a:lstStyle>
            <a:lvl1pPr marL="0" indent="0">
              <a:buFontTx/>
              <a:buNone/>
              <a:defRPr sz="2000"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91000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6413" y="762000"/>
            <a:ext cx="1370012" cy="49530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741613" y="762000"/>
            <a:ext cx="3962400" cy="49530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95823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505183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8481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741613" y="1828800"/>
            <a:ext cx="2665412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559425" y="1828800"/>
            <a:ext cx="2667000" cy="3886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3693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261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6359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793683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07629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5144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741613" y="762000"/>
            <a:ext cx="5484812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41613" y="1828800"/>
            <a:ext cx="5484812" cy="3886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5886450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886450"/>
            <a:ext cx="2895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477000" y="5886450"/>
            <a:ext cx="17526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79551B"/>
                </a:solidFill>
                <a:latin typeface="+mn-lt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rgbClr val="79551B"/>
          </a:solidFill>
          <a:latin typeface="Palatino Linotype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rgbClr val="79551B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rgbClr val="79551B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rgbClr val="79551B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rgbClr val="79551B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rgbClr val="79551B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23528" y="476672"/>
            <a:ext cx="8496943" cy="2808313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Қазақ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әдебиеті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6-сынып</a:t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Бөлім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Тәуелсіздік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қасиет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тұнған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есім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А.Асқар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«Прописка»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әңгімесінің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идеясы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</a:t>
            </a: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мен автор </a:t>
            </a:r>
            <a:r>
              <a:rPr lang="ru-RU" sz="32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ұстанымы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(5-сабақ)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3284985"/>
            <a:ext cx="2743200" cy="328612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5137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2492896"/>
            <a:ext cx="85689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783868"/>
            <a:ext cx="8712968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Көтеріліске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18-і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дәрігер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жездесін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әдейілеп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ертіп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Таяқты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жегізді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де?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Көңілде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әлдеқандай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шарасыздығына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налу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ғана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бар. Ал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органдағылар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Қаскелеңде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тергеп-тексеріп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ұстады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Дәлел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болмағандықтан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қоя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үзіндіден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Архаттың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қайсарлығын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байқаймыз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Қасындағы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жездесі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есесін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жібермейтін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елдің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болашағы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алаңдайтын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жастар.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Қиындыққа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мойымайтын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қиындықтан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іздеп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табу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жолында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талмайтын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қайсар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«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Машина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оталмаса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да, шофер Архат пен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тағы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жігітке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автобустың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аршуды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бұйырды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екеуі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түскен.Әп-сәтте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ұйтқыған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боранмен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арпалыса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тазалаған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осы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үзіндіде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Архат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секілді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елгезек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жұмысқа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мығым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жандардың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екенін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аңғартады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Шофердің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бүкіл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автобустың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жолаушыларын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басқарып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ауыртпалығын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көріп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өмірлік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тәжірибесі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ұқсайды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кейіпкерде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ұқсастық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бар. Шофер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азабын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Архат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өмірдің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прописканың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азабын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тартқан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жандар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Басты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ретіндегі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жаңашылдығының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көрінісі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алдындағы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борышын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өтеуге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армияға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сұранып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жалынып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жүріп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баруы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Оны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үзіндіден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байқаймыз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Әскери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өмірдің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ащы-тұщысын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Архат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мұғалімдер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даярлайтын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бітірген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татты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ғой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Институт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бітіріп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қатарыңнан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дегенмен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жанына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батады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Армияның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армия.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бар: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ұстанасыз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Бәрін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кешуге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тура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ғой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бірақ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сұранып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Қаскелеңде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«рапорт»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Ауғаныстан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соғысына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қатысам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кеткен-ді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аурудың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емі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емес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?!»</a:t>
            </a:r>
          </a:p>
          <a:p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армияға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қатарынан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барғанына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өкінеді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себебі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институтта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33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жасында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армияға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барды, ал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қасында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әскери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борышын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жүргендер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4-5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жасқа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кіші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оқырманына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барлық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ісіңді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дер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кезінде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атқар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уақытында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жүзеге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асырған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қайырлы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ой.</a:t>
            </a:r>
          </a:p>
        </p:txBody>
      </p:sp>
    </p:spTree>
    <p:extLst>
      <p:ext uri="{BB962C8B-B14F-4D97-AF65-F5344CB8AC3E}">
        <p14:creationId xmlns:p14="http://schemas.microsoft.com/office/powerpoint/2010/main" val="2123345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67066" y="620688"/>
            <a:ext cx="856895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«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әйгілі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жөні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тіпті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бөлек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өліп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кетсең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арман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Қойша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қамалып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тырнаша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жұлынған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алаңда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жастанған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жайсаң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қыз-жігіттен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артық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?!» -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Архаттың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батуынан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әділетсіздікке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көнбейтін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өрімдей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әркетін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қолдап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елінің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болашағына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алаңдағаны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байқалады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Жалындаған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Архаттың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елімізде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лептің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армандайды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арадағы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ішкі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мемлекеттегі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өзгерісті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қалайтыны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қыршын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кеткен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боздақтардың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ерлік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істерін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мейірлене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қинала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еске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алады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Асығыспын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ауданға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кетіп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барам.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Ертең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келерсің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өзіңіз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емес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едіңіз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Архат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Жетісу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аулының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ауылсоветі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Қақатаевтың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әскери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формамен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сымша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тартылып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-ау!... 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Айтсам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айтқан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–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Қақатаев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үстелге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салбыраған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қабағын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 –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Дәл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мына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РОВД-дан инструкция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алатынымды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қайдан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білейін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?!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Инструкцияның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алдындағы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борышымды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келдім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басыңа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ештеңе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тұрғамын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Әзірге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Армиядан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келсең,әлі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пропискаға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Астананың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іргесіндегі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ауылмыз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Декабристердің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дүрбелеңі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...-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Қақатаев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күмілжи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Сондықтан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сондай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инструкция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Тоса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үзіндідегі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Архат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бейнесінен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заңды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білетін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құқығын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талап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алатын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өткірлігі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көрінсе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Қақатаев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жоғары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болса да,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инструкциясын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Архатқа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түсіндіріп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күмілжи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Екі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кейіпкердің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заманауи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жаңашылдығын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салыстырсақ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Архат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армиядан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албырт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алдындағы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кедергіні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ойып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әділдікті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жақтаған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қайсар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өткір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жас.Қақатаев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болса,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қызметімнен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айырылып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қаламын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қорқып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тіркеуге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ала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себебін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түсіндіре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алмайтын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шешімсіз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қызметкер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72016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620688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түйіні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Сары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автобустағылар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Самарға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сағат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жетіден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аса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жетті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Шофер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асуда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бой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бермей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кетіп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жігіт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жайлы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тиісті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хабарлады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Қызыл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су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жүріп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жатқан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Ертістің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арғы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бетіне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Архат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Күршімге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күнбе-күн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жете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бұрқақта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бұлаңытып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кеткен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бұландай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жігіттер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оралмады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Сонда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оралмаған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жігіт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кімдер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оқиғасына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қатысушылар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087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8712968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-тапсырма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«5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«5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1.Әңгіме неге «Прописка»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аталған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замандағы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қоғамының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шындығын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суреттегендіктен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автобустағы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адамдардың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пропискаға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алмауы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болғандықтан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айтылғандықтан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астыртын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болғандықтан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2.Архат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қайда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не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кетіп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барады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жұмысқа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Шірікаяқта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тұратын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ағасының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үйіне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пропискаға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тұруға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Орынборға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3.Шығармада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оқиға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айтылады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оқиғасы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апаты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жұмысшылар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шеруі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ауыл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тұрмыс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салты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4.Кейіпкердің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оқиғасына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қатысы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оқиғасын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білмейді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оқиғасын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естіген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көтерілісіне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қатысқан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оқиғасымен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таныс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5.Алтай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табиғатының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қатал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мінезін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сөздермен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берген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құтырылға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құйын,ұйытқыған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қағынған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бурадай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бұрқырап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сібірлеп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жауған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жаңбыр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тамшылары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терезені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тырс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тырс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соғады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В)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жайма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шуақ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күннің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сәулесі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төгіп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Г)тау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шыңдарына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оратылған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бұлттар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жібектей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үлбіреп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торғындай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шұбатылады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да,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көңілді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көтеріп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шаттандырды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3110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69487" y="1124744"/>
            <a:ext cx="8568952" cy="43088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Жауаптары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	А)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замандағы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шындығын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суреттегендіктен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	В)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Шірікаяқта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тұратын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үлкен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ағасының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үйіне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«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пропискаға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тұруға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	А)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оқиғасы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	В)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көтерілісіне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қатысқан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	А)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құтырылға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қарлы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құйын,ұйытқыған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қағынған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бурадай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бұрқырап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3857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1772816"/>
            <a:ext cx="849694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Оқу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тапсырмасы</a:t>
            </a:r>
            <a:r>
              <a:rPr lang="ru-RU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Автордың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орнында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болсам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әңгімені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қалай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аяқтар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едім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?» (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пікір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61601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548680"/>
            <a:ext cx="348268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Сабақтың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мақсаты</a:t>
            </a:r>
            <a:r>
              <a:rPr lang="kk-KZ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3354" y="2386758"/>
            <a:ext cx="33627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Бағалау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критерийі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3353" y="1268760"/>
            <a:ext cx="788101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Б/С1 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Шығармадағы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кейіпкерлерді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көркемдік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құндылығына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беру.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573354" y="3140968"/>
            <a:ext cx="78810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1.Шығармадағы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кейіпкерлерді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өзара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салыстырады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2.Шығарманың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көркемдік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құндылығына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983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32598" y="620688"/>
            <a:ext cx="745582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Ұйымдастыру</a:t>
            </a:r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4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кезеңі</a:t>
            </a:r>
            <a:endParaRPr lang="ru-RU" sz="4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72816"/>
            <a:ext cx="849694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Елестету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Балалар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«Прописка»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кімнің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шығармасы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«Прописка»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ұғым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нені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тақырыпқа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жазылған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білеміз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28783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4249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1.«Прописка»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әңгімесінің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жанры: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2.Оқиғаның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өткен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уақыты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1987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жылдарды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қамтиды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3.Дәлел: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Бәрінен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төрт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ай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сергелдеңге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салынғанын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айтсаңшы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бұрқағы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болмағанда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тыныш,құдағи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тыныш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Алматыға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іргелес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ауылына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пропискаға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қояр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сұмдық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көтеріліске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тайқы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маңдайы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тап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келіп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қызуқандылықпен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килікпегенде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тұманда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адасып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адамдай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сандалмас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па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...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Биыл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Алтайдың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басындағы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ұшпа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бөркітұрмақ,етегіндегі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тоқтамайтын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тастақ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қыраттары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наурыздың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қырын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жамылып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самарқау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жатыр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4.Тақырыбы: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ерлік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шексіз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махаббат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5.Идеясы: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шығарманың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мұраты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идеялық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қуаты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оқиғасы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қудаланған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жастары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өмірінің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кейбір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тұстарын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сипаттау.Сондай-ақ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Кеңес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өкіметінің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желтоқсаншыларға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көрсеткен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озбырлығын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қоғамнан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шеттетуге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ұмтылған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теріс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әрекеттерін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сынап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отыр.Және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ұсақ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детальдар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ауылды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байланыстыратын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жолдардың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жоқтығын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шебер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суреттеген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асуындағы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автобустың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аударылуы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Ертіс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өзенінен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өте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алмай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қайтуы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Болашақ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ұрпақты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Архаттың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адуынды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сөздері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қайтпас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мінезі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ұлтшыл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патриот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болуға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шақырады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25428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878497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1-тапсырма. «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«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негізгі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мәселені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тұспалдап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беру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себебін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анықтайды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берілген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тұжырымдарды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ойын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айту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474427"/>
            <a:ext cx="878497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А.Алтайдың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«Прописка» [16, 299 б]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әңгімесінің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тақырыбы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да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Урбанизация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қуған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ұлтының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наласы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мен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шері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пропискаға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отырудың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қабылдағысы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шыққан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Архат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есімді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жігіттің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сәт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кешкен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драмасына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құрылған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Алайда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жеке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бастың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қайғысы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емес,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бүкіл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қоғамының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түскен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ауыртпалықты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таңбалайды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Алтайда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көктем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келсе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де,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бораны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басылмай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тұрғаны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ол да –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тұспал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Бұландай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жігіттер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автор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айтып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отырған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Махамбетте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Бұландай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кескен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өлең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жолдары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бар.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жігіт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құрбандары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Сол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боздақтарды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тұспалдайды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Архат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қалаға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пропискаға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отыру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төрт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ай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қаңғиды.Қала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баласына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өгей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шешеден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бетер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Абайша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айтқанда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қайғы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мың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қайғыны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қозғайды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Ол –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қазақ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қоғамындағы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шындық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ҰСЫНЫЛАТЫН ТАҚЫРЫПТАР:</a:t>
            </a: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Билікке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қарсылық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Көтерілген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мәселені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ашық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айтудан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қорқақтау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Оқырманды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осы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мәселеге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тұспалдау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қызықтыру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Оқырманға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көтерілген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өзіндік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қорытынды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жасату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Мәтін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бір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тақырыпты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таңдайды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	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көзқарасын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білдіреді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тұжырым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жасайды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58729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412776"/>
            <a:ext cx="8496944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Ықтимал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жауап</a:t>
            </a:r>
            <a:r>
              <a:rPr lang="ru-RU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Билікке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деген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қарсылық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ештеңе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айта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алмау,елдегі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жағдай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Көтерілген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мәселені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ашық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айтудан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қорқақтау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прописка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мәселесі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Желтоқсан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оқиғасы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Оқырманды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осы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мәселеге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тұспалдау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арқылы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тәуелсіздіктің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ащы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шындығын</a:t>
            </a:r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паш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ету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Әр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оқырманның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пікірі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мен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құнды</a:t>
            </a:r>
            <a:r>
              <a:rPr 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428467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751344"/>
            <a:ext cx="864096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2-тапсырма. «Дизайн»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Төмендегі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адасқан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оқыңыздар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Мағынасына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қарай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отырып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сөйлемдерді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орындарына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қойыңыздар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тұрмас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бұрынғы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тіркеуде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тұрған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жеріңізден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тіркеуден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шыққандығыңыз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алыңыз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Азаматтар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тұрғылықты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мекен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тіркелу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прописка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Онсыз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мекен-жайға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тіркеуге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қоймайды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тіркеуден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шыққандығыңыз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азаматтарды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кітабына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кітапшасы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тіркеуден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қағазына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штамп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мөр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қоюы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Тіркеуден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тегін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25646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692697"/>
            <a:ext cx="813690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Дұрыс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жауабы</a:t>
            </a: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Азаматтар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үшін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маңыздысы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тұрғылықты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мекен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жай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бойынша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тіркелу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прописка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Жалпы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тұрмас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бұрынғы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тіркеуде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тұрған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жеріңізден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шығып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тіркеуден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шыққандығыңыз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анықтама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алыңыз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Онсыз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мекен-жайға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тіркеуге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қоймайды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Тіркеуден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шығару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қызметі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тегін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Мерзімі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күн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Сіздің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тіркеуден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шыққандығыңыз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туралы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азаматтарды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кітабына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үй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кітапшасы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тіркеуден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шығу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қағазына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штамп (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мөр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қоюы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керек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8440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404664"/>
            <a:ext cx="864096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3-тапсырма. «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Еркін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жазу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әдісі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Кейіпкерлер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әлемі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Сұрақ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әңгімеде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қандай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кейіпкерлер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бар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еді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r>
              <a:rPr lang="ru-RU" sz="20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Архат,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Дәурен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Архаттың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жеңгесі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Базиев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шофер,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Қақатаев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үш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жігіт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подполковник </a:t>
            </a:r>
            <a:r>
              <a:rPr lang="ru-RU" sz="2000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т.б</a:t>
            </a: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348880"/>
            <a:ext cx="8424936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Шарты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Әңгімедегі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кейіпкерлер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жүйесінің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заманауи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жаңашылыдығына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салыстырып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берсеңіздер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Архат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жездесін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Архат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алаңға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шыққан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жастарды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Архат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Қақатаевты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Архат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пен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шоферды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Дескриптор: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типін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сипаттайды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басқа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кейіпкерлермен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салыстырады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бүгінгі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өмірмен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байланыстырады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тарихи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және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көркемдік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құндылығына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баға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береді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0501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rinthian columns design template">
  <a:themeElements>
    <a:clrScheme name="Тема Office 11">
      <a:dk1>
        <a:srgbClr val="3E3E5C"/>
      </a:dk1>
      <a:lt1>
        <a:srgbClr val="FFFFFF"/>
      </a:lt1>
      <a:dk2>
        <a:srgbClr val="666699"/>
      </a:dk2>
      <a:lt2>
        <a:srgbClr val="FFFFFF"/>
      </a:lt2>
      <a:accent1>
        <a:srgbClr val="60597B"/>
      </a:accent1>
      <a:accent2>
        <a:srgbClr val="6666FF"/>
      </a:accent2>
      <a:accent3>
        <a:srgbClr val="B8B8CA"/>
      </a:accent3>
      <a:accent4>
        <a:srgbClr val="DADADA"/>
      </a:accent4>
      <a:accent5>
        <a:srgbClr val="B6B5BF"/>
      </a:accent5>
      <a:accent6>
        <a:srgbClr val="5C5CE7"/>
      </a:accent6>
      <a:hlink>
        <a:srgbClr val="99CCFF"/>
      </a:hlink>
      <a:folHlink>
        <a:srgbClr val="FFFF99"/>
      </a:folHlink>
    </a:clrScheme>
    <a:fontScheme name="Тема Office">
      <a:majorFont>
        <a:latin typeface="Palatino Linotype"/>
        <a:ea typeface=""/>
        <a:cs typeface=""/>
      </a:majorFont>
      <a:minorFont>
        <a:latin typeface="Palatino Linotype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Corinthian columns design template</Template>
  <TotalTime>457</TotalTime>
  <Words>814</Words>
  <Application>Microsoft Office PowerPoint</Application>
  <PresentationFormat>Экран (4:3)</PresentationFormat>
  <Paragraphs>114</Paragraphs>
  <Slides>15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15</vt:i4>
      </vt:variant>
    </vt:vector>
  </HeadingPairs>
  <TitlesOfParts>
    <vt:vector size="21" baseType="lpstr">
      <vt:lpstr>Georgia</vt:lpstr>
      <vt:lpstr>Palatino Linotype</vt:lpstr>
      <vt:lpstr>Times New Roman</vt:lpstr>
      <vt:lpstr>Trebuchet MS</vt:lpstr>
      <vt:lpstr>Corinthian columns design template</vt:lpstr>
      <vt:lpstr>Воздушный поток</vt:lpstr>
      <vt:lpstr>Қазақ әдебиеті. 6-сынып Бөлім: Тәуелсіздік – қасиет тұнған ұлы есім Сабақтың тақырыбы: А.Асқар «Прописка» әңгімесінің тақырыбы, идеясы.  Кейіпкер мен автор ұстанымы (5-сабақ)                                            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Қазақ әдебиеті. 6-сынып Бөлім: Тәуелсіздік – қасиет тұнған ұлы есім Сабақтың тақырыбы: А.Асқар «Прописка» әңгімесінің тақырыбы, идеясы.  Кейіпкер мен автор ұстанымы (5-сабақ)                                                   </dc:title>
  <dc:creator>Камилла</dc:creator>
  <cp:lastModifiedBy>Владелец</cp:lastModifiedBy>
  <cp:revision>33</cp:revision>
  <dcterms:created xsi:type="dcterms:W3CDTF">2021-03-27T05:58:23Z</dcterms:created>
  <dcterms:modified xsi:type="dcterms:W3CDTF">2021-03-28T16:27:45Z</dcterms:modified>
</cp:coreProperties>
</file>