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356" r:id="rId5"/>
    <p:sldId id="355" r:id="rId6"/>
    <p:sldId id="341" r:id="rId7"/>
    <p:sldId id="354" r:id="rId8"/>
    <p:sldId id="353" r:id="rId9"/>
    <p:sldId id="359" r:id="rId10"/>
    <p:sldId id="358" r:id="rId11"/>
    <p:sldId id="357" r:id="rId12"/>
    <p:sldId id="363" r:id="rId13"/>
    <p:sldId id="339" r:id="rId14"/>
    <p:sldId id="362" r:id="rId15"/>
    <p:sldId id="361" r:id="rId16"/>
    <p:sldId id="360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CFDED86-AE38-4FA1-A3A5-CE11176582FC}">
          <p14:sldIdLst>
            <p14:sldId id="257"/>
            <p14:sldId id="258"/>
            <p14:sldId id="259"/>
            <p14:sldId id="356"/>
            <p14:sldId id="355"/>
            <p14:sldId id="341"/>
            <p14:sldId id="354"/>
            <p14:sldId id="353"/>
            <p14:sldId id="359"/>
            <p14:sldId id="358"/>
            <p14:sldId id="357"/>
            <p14:sldId id="363"/>
            <p14:sldId id="339"/>
            <p14:sldId id="362"/>
            <p14:sldId id="361"/>
            <p14:sldId id="360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2845" autoAdjust="0"/>
  </p:normalViewPr>
  <p:slideViewPr>
    <p:cSldViewPr>
      <p:cViewPr varScale="1">
        <p:scale>
          <a:sx n="87" d="100"/>
          <a:sy n="87" d="100"/>
        </p:scale>
        <p:origin x="186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20823" y="3762984"/>
            <a:ext cx="771185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литература. 6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9FC8678-F308-40FB-A870-20A094CFCAFF}"/>
              </a:ext>
            </a:extLst>
          </p:cNvPr>
          <p:cNvSpPr txBox="1"/>
          <p:nvPr/>
        </p:nvSpPr>
        <p:spPr>
          <a:xfrm>
            <a:off x="1530528" y="2772685"/>
            <a:ext cx="59960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Любимое время года.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Отрицательные местоимения.</a:t>
            </a:r>
            <a:endParaRPr lang="en-ID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369">
            <a:extLst>
              <a:ext uri="{FF2B5EF4-FFF2-40B4-BE49-F238E27FC236}">
                <a16:creationId xmlns:a16="http://schemas.microsoft.com/office/drawing/2014/main" id="{2FBA45C4-C847-45F8-85BB-0A62E8AEB0B8}"/>
              </a:ext>
            </a:extLst>
          </p:cNvPr>
          <p:cNvSpPr/>
          <p:nvPr/>
        </p:nvSpPr>
        <p:spPr>
          <a:xfrm>
            <a:off x="683568" y="1151879"/>
            <a:ext cx="5257637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Прочитайте и отгадайте загадки, найдите  отрицательные местоимения и определите их синтаксическую роль.</a:t>
            </a:r>
          </a:p>
          <a:p>
            <a:pPr lvl="0"/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Никто меня не видит, а всякий слышит.</a:t>
            </a:r>
          </a:p>
          <a:p>
            <a:pPr lvl="0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Всё ломаю, всё срываю, ничему пощады нет.</a:t>
            </a:r>
          </a:p>
          <a:p>
            <a:pPr lvl="0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Громко стучит, звонко кричит, а что говорит, никому не понять, мудрецам не узнать.</a:t>
            </a:r>
          </a:p>
          <a:p>
            <a:pPr lvl="0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Висит на стене – без рук, без ног, шумит, гремит, вертится, ничего не боится, считает наш век, а не человек.</a:t>
            </a:r>
          </a:p>
          <a:p>
            <a:pPr>
              <a:lnSpc>
                <a:spcPct val="150000"/>
              </a:lnSpc>
            </a:pPr>
            <a:endParaRPr lang="en-ID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699488" y="384104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3625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66276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369">
            <a:extLst>
              <a:ext uri="{FF2B5EF4-FFF2-40B4-BE49-F238E27FC236}">
                <a16:creationId xmlns:a16="http://schemas.microsoft.com/office/drawing/2014/main" id="{2FBA45C4-C847-45F8-85BB-0A62E8AEB0B8}"/>
              </a:ext>
            </a:extLst>
          </p:cNvPr>
          <p:cNvSpPr/>
          <p:nvPr/>
        </p:nvSpPr>
        <p:spPr>
          <a:xfrm>
            <a:off x="3832059" y="1391149"/>
            <a:ext cx="500169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ru-RU" sz="2000" b="1" i="1" u="sng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Никто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меня не видит, а всякий слышит.   (Эхо), (подлежащее)</a:t>
            </a:r>
          </a:p>
          <a:p>
            <a:pPr lvl="0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Всё ломаю, всё срываю,    </a:t>
            </a:r>
            <a:r>
              <a:rPr lang="ru-RU" sz="20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ничему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  пощады нет. (Ветер),</a:t>
            </a:r>
          </a:p>
          <a:p>
            <a:pPr lvl="0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(дополнение).</a:t>
            </a:r>
          </a:p>
          <a:p>
            <a:pPr lvl="0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Громко стучит, звонко кричит, а что говорит, </a:t>
            </a:r>
            <a:r>
              <a:rPr lang="ru-RU" sz="20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никому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не понять, мудрецам не узнать. (Гром), (дополнение).</a:t>
            </a:r>
          </a:p>
          <a:p>
            <a:pPr lvl="0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Висит на стене – без рук, без ног, шумит, гремит, вертится, </a:t>
            </a:r>
            <a:r>
              <a:rPr lang="ru-RU" sz="20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ничего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не боится, считает наш век, а не человек. (Часы), (дополнение).</a:t>
            </a:r>
          </a:p>
          <a:p>
            <a:pPr>
              <a:lnSpc>
                <a:spcPct val="150000"/>
              </a:lnSpc>
            </a:pPr>
            <a:endParaRPr lang="en-ID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240166" y="384104"/>
            <a:ext cx="265145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себя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72" y="1391149"/>
            <a:ext cx="3228373" cy="3899899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56187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30504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7471" y="2276872"/>
            <a:ext cx="82181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 С приставками 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не-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 ни- пишутся слитно:</a:t>
            </a:r>
            <a:b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нигде, некуда;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Под ударением пишется не-, а без ударения — ни-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 </a:t>
            </a:r>
            <a:r>
              <a:rPr lang="ru-RU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некто </a:t>
            </a:r>
            <a:r>
              <a:rPr lang="ru-RU" sz="2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— никто, некогда — никогда;</a:t>
            </a:r>
            <a:br>
              <a:rPr lang="ru-RU" sz="2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Обратите внимание!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Если в отрицательных местоимениях нет </a:t>
            </a:r>
            <a:b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предлога, то они пишутся слитно:</a:t>
            </a:r>
            <a:b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некто, нечем, никакой;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если предлог есть — то в три слова:</a:t>
            </a:r>
            <a:b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у кого, не за чем, ни к какому</a:t>
            </a:r>
            <a:r>
              <a:rPr lang="ru-RU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67428" y="1164863"/>
            <a:ext cx="6174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Правописание отрицательных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местоимений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4778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699490" y="384104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5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85">
            <a:extLst>
              <a:ext uri="{FF2B5EF4-FFF2-40B4-BE49-F238E27FC236}">
                <a16:creationId xmlns:a16="http://schemas.microsoft.com/office/drawing/2014/main" id="{A705D629-5FF6-4EC3-9823-67F8DAB53786}"/>
              </a:ext>
            </a:extLst>
          </p:cNvPr>
          <p:cNvSpPr/>
          <p:nvPr/>
        </p:nvSpPr>
        <p:spPr>
          <a:xfrm>
            <a:off x="935646" y="1412776"/>
            <a:ext cx="7306955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Составьте с отрицательными местоимениями  словосочетания</a:t>
            </a:r>
          </a:p>
          <a:p>
            <a:endParaRPr lang="ru-RU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Ничего (для), 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екем (с), 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ичто (во), некого (у), 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икого (от), ничем (перед).</a:t>
            </a:r>
          </a:p>
          <a:p>
            <a:pPr>
              <a:lnSpc>
                <a:spcPct val="150000"/>
              </a:lnSpc>
            </a:pPr>
            <a:endParaRPr lang="en-ID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92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" y="128147"/>
            <a:ext cx="9205242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240166" y="384104"/>
            <a:ext cx="265145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себя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85">
            <a:extLst>
              <a:ext uri="{FF2B5EF4-FFF2-40B4-BE49-F238E27FC236}">
                <a16:creationId xmlns:a16="http://schemas.microsoft.com/office/drawing/2014/main" id="{A705D629-5FF6-4EC3-9823-67F8DAB53786}"/>
              </a:ext>
            </a:extLst>
          </p:cNvPr>
          <p:cNvSpPr/>
          <p:nvPr/>
        </p:nvSpPr>
        <p:spPr>
          <a:xfrm>
            <a:off x="567569" y="1412776"/>
            <a:ext cx="799664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Примерные  словосочетания:</a:t>
            </a:r>
          </a:p>
          <a:p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для чего не пригодился, не с кем  разговаривать, ни во что не ставить,  не у кого было гостить, ни от кого нет писем, ни перед чем не останавливаться.</a:t>
            </a:r>
          </a:p>
          <a:p>
            <a:pPr>
              <a:lnSpc>
                <a:spcPct val="150000"/>
              </a:lnSpc>
            </a:pPr>
            <a:endParaRPr lang="en-ID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60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3563888" y="1146352"/>
            <a:ext cx="1534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ест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27856" y="1844824"/>
            <a:ext cx="2880320" cy="2031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Выберите отрицательное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местоимение.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что-то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несколько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некоторый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никому 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075831" y="1772816"/>
            <a:ext cx="4698934" cy="19389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Выберите местоимение, которое не является отрицательным.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некого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нисколько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несколько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никакой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67744" y="4005064"/>
            <a:ext cx="4451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Вставьте подходящее по смыслу отрицательное местоимение.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________ не любит ходить к стоматологу.</a:t>
            </a:r>
          </a:p>
          <a:p>
            <a:pPr marL="342900" indent="-342900">
              <a:buFont typeface="+mj-lt"/>
              <a:buAutoNum type="alphaUcPeriod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нигде</a:t>
            </a:r>
          </a:p>
          <a:p>
            <a:pPr marL="342900" indent="-342900">
              <a:buFont typeface="+mj-lt"/>
              <a:buAutoNum type="alphaUcPeriod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никто</a:t>
            </a:r>
          </a:p>
          <a:p>
            <a:pPr marL="342900" indent="-342900">
              <a:buFont typeface="+mj-lt"/>
              <a:buAutoNum type="alphaUcPeriod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ничей</a:t>
            </a:r>
          </a:p>
          <a:p>
            <a:pPr marL="342900" indent="-342900">
              <a:buFont typeface="+mj-lt"/>
              <a:buAutoNum type="alphaUcPeriod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нечему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248542"/>
            <a:ext cx="2159453" cy="248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64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251520" y="0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240166" y="384104"/>
            <a:ext cx="265145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себя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91088" y="1149864"/>
            <a:ext cx="5698156" cy="14773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Выберите отрицательное местоимение.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что-то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несколько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некоторый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никому 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699792" y="2204864"/>
            <a:ext cx="5823285" cy="175432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Выберите местоимение, которое не является отрицательным.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некого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нисколько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несколько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никакой 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57471" y="4459863"/>
            <a:ext cx="5823285" cy="2031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Вставьте подходящее по смыслу отрицательное местоимение.</a:t>
            </a:r>
          </a:p>
          <a:p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________ не любит ходить к стоматологу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buFont typeface="+mj-lt"/>
              <a:buAutoNum type="alphaU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нигде</a:t>
            </a:r>
          </a:p>
          <a:p>
            <a:pPr marL="342900" indent="-342900">
              <a:buFont typeface="+mj-lt"/>
              <a:buAutoNum type="alphaUcPeriod"/>
            </a:pPr>
            <a:r>
              <a:rPr lang="ru-RU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никто</a:t>
            </a:r>
          </a:p>
          <a:p>
            <a:pPr marL="342900" indent="-342900">
              <a:buFont typeface="+mj-lt"/>
              <a:buAutoNum type="alphaU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ничей</a:t>
            </a:r>
          </a:p>
          <a:p>
            <a:pPr marL="342900" indent="-342900">
              <a:buFont typeface="+mj-lt"/>
              <a:buAutoNum type="alphaU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нечему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924944"/>
            <a:ext cx="2317860" cy="271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42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"/>
            <a:ext cx="918744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3" y="1844824"/>
            <a:ext cx="7517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151">
            <a:extLst>
              <a:ext uri="{FF2B5EF4-FFF2-40B4-BE49-F238E27FC236}">
                <a16:creationId xmlns:a16="http://schemas.microsoft.com/office/drawing/2014/main" id="{FE43F11A-34E8-4E0F-8AD4-F87DBB74D073}"/>
              </a:ext>
            </a:extLst>
          </p:cNvPr>
          <p:cNvSpPr/>
          <p:nvPr/>
        </p:nvSpPr>
        <p:spPr>
          <a:xfrm>
            <a:off x="1043608" y="1268760"/>
            <a:ext cx="61926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узнаете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 отрицательных местоимениях и их правописании;</a:t>
            </a:r>
          </a:p>
          <a:p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научитесь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составлять распространённые предложения с любыми формами отрицательных местоимений. </a:t>
            </a: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70192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633248" y="1983479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Четвёрку такую любой назовёт, </a:t>
            </a:r>
            <a:endParaRPr lang="ru-RU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Погоду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меняет она круглый год: </a:t>
            </a:r>
            <a:endParaRPr lang="ru-RU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Мороз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на прохладу, прохладу – на зной, </a:t>
            </a:r>
            <a:endParaRPr lang="ru-RU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Зной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вновь на прохладу и дождь проливной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39752" y="1412776"/>
            <a:ext cx="4464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Отгадайте загадку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Рисунок 11" descr="C:\Users\Acer\Desktop\1577090387_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221088"/>
            <a:ext cx="2718031" cy="2215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699488" y="384104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33152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2334817" y="1268760"/>
            <a:ext cx="4508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Сказка о Зиме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1531" y="1916832"/>
            <a:ext cx="74951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Собрались вместе четыре времени года. Вдруг Зима говорит:</a:t>
            </a:r>
          </a:p>
          <a:p>
            <a:r>
              <a:rPr lang="ru-RU" b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Никто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меня не любит, </a:t>
            </a:r>
            <a:r>
              <a:rPr lang="ru-RU" b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никому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я не нужна.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 Осень ей: 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Так давай проверим. Ты отдыхай, а я подольше задержусь. 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том и порешили.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Пришло время Зимы, но </a:t>
            </a:r>
            <a:r>
              <a:rPr lang="ru-RU" b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нигде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нет снега. </a:t>
            </a:r>
            <a:r>
              <a:rPr lang="ru-RU" b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Негде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покататься на коньках, на санках.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заплакала детвора. Поняла тогда Зима, что её ждут и любят.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37" b="5687"/>
          <a:stretch/>
        </p:blipFill>
        <p:spPr>
          <a:xfrm>
            <a:off x="4882796" y="4245723"/>
            <a:ext cx="3467906" cy="2226671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89405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11">
            <a:extLst>
              <a:ext uri="{FF2B5EF4-FFF2-40B4-BE49-F238E27FC236}">
                <a16:creationId xmlns:a16="http://schemas.microsoft.com/office/drawing/2014/main" id="{5C108465-0D8A-41A2-93DE-02902E091AF8}"/>
              </a:ext>
            </a:extLst>
          </p:cNvPr>
          <p:cNvSpPr/>
          <p:nvPr/>
        </p:nvSpPr>
        <p:spPr>
          <a:xfrm>
            <a:off x="308492" y="1484784"/>
            <a:ext cx="81519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Отрицательные местоимения: </a:t>
            </a:r>
          </a:p>
          <a:p>
            <a:r>
              <a:rPr lang="ru-RU" sz="3600" i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никто, ничто, никому, нигде, некого, нечего, никакой, ничей </a:t>
            </a: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др. указывают на отсутствие предмета, признака,  количества.</a:t>
            </a:r>
          </a:p>
          <a:p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Например:</a:t>
            </a:r>
          </a:p>
          <a:p>
            <a:r>
              <a:rPr lang="ru-RU" sz="36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никому</a:t>
            </a: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должен, </a:t>
            </a:r>
          </a:p>
          <a:p>
            <a:r>
              <a:rPr lang="ru-RU" sz="36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некого</a:t>
            </a: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спросить</a:t>
            </a: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3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5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971600" y="1154951"/>
            <a:ext cx="76111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Прочитайте пословицы. </a:t>
            </a:r>
          </a:p>
          <a:p>
            <a:pPr algn="ctr"/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Найдите отрицательные местоимения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3699488" y="384104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F15EA3-E965-49B1-9209-371962A6BB69}"/>
              </a:ext>
            </a:extLst>
          </p:cNvPr>
          <p:cNvSpPr txBox="1"/>
          <p:nvPr/>
        </p:nvSpPr>
        <p:spPr>
          <a:xfrm>
            <a:off x="660517" y="2276872"/>
            <a:ext cx="414409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Скучен день до вечера, коли делать нечего.</a:t>
            </a:r>
          </a:p>
          <a:p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Ничего не делая, мы учимся дурным делам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Нечем хвалиться, когда дело из рук валится.</a:t>
            </a:r>
          </a:p>
          <a:p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Тот ничего не боится, кто честно трудится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351" y="2420888"/>
            <a:ext cx="3387778" cy="2763203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43284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5264" y="0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240166" y="384104"/>
            <a:ext cx="265145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себя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F15EA3-E965-49B1-9209-371962A6BB69}"/>
              </a:ext>
            </a:extLst>
          </p:cNvPr>
          <p:cNvSpPr txBox="1"/>
          <p:nvPr/>
        </p:nvSpPr>
        <p:spPr>
          <a:xfrm>
            <a:off x="611560" y="1552732"/>
            <a:ext cx="41440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Скучен день до вечера, коли делать </a:t>
            </a:r>
            <a:r>
              <a:rPr lang="ru-RU" sz="2000" b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нечего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Ничего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делая, мы учимся дурным делам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Нечем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хвалиться, когда дело из рук валится.</a:t>
            </a:r>
          </a:p>
          <a:p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Тот </a:t>
            </a:r>
            <a:r>
              <a:rPr lang="ru-RU" sz="2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ничего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боится, кто честно трудится.</a:t>
            </a:r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ID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451" y="1552732"/>
            <a:ext cx="3844314" cy="405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06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1530267" y="1147489"/>
            <a:ext cx="61717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Ответьте на «тонкие» вопросы, используя отрицательные местоимения 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3699488" y="384104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84" y="2708920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Кто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вас видел живого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динозавра?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Кому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нравится пить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лекарства?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Чья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 ручка ?</a:t>
            </a:r>
            <a:endParaRPr lang="ru-RU" sz="24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0" b="7792"/>
          <a:stretch/>
        </p:blipFill>
        <p:spPr>
          <a:xfrm>
            <a:off x="6588224" y="3433999"/>
            <a:ext cx="1806807" cy="259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3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240166" y="384104"/>
            <a:ext cx="265145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себя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4167" y="1688045"/>
            <a:ext cx="683071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b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Никто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видел живого динозавра.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b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Никому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нравится пить лекарство.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 ручка </a:t>
            </a:r>
            <a:r>
              <a:rPr lang="ru-RU" sz="2800" b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ничья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833" y="3183532"/>
            <a:ext cx="378021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77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540</Words>
  <Application>Microsoft Office PowerPoint</Application>
  <PresentationFormat>Экран (4:3)</PresentationFormat>
  <Paragraphs>140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89</cp:revision>
  <dcterms:created xsi:type="dcterms:W3CDTF">2020-07-18T05:19:20Z</dcterms:created>
  <dcterms:modified xsi:type="dcterms:W3CDTF">2024-12-08T15:49:31Z</dcterms:modified>
</cp:coreProperties>
</file>