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3" r:id="rId4"/>
    <p:sldId id="289" r:id="rId5"/>
    <p:sldId id="272" r:id="rId6"/>
    <p:sldId id="259" r:id="rId7"/>
    <p:sldId id="274" r:id="rId8"/>
    <p:sldId id="291" r:id="rId9"/>
    <p:sldId id="293" r:id="rId10"/>
    <p:sldId id="260" r:id="rId11"/>
    <p:sldId id="277" r:id="rId12"/>
    <p:sldId id="287" r:id="rId13"/>
    <p:sldId id="285" r:id="rId14"/>
    <p:sldId id="296" r:id="rId15"/>
    <p:sldId id="298" r:id="rId16"/>
    <p:sldId id="300" r:id="rId17"/>
    <p:sldId id="276" r:id="rId18"/>
    <p:sldId id="264" r:id="rId19"/>
    <p:sldId id="302" r:id="rId20"/>
    <p:sldId id="278" r:id="rId21"/>
    <p:sldId id="280" r:id="rId22"/>
    <p:sldId id="269" r:id="rId23"/>
    <p:sldId id="306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такое </a:t>
            </a:r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прогноз?</a:t>
            </a:r>
            <a:endParaRPr lang="en-ID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85720" y="285728"/>
            <a:ext cx="8597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Составьте кластер на тему «Прогноз погоды»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000372"/>
            <a:ext cx="250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Прогноз погоды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3240" y="2571744"/>
            <a:ext cx="2428892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5720" y="1214422"/>
            <a:ext cx="2500330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58" y="4143380"/>
            <a:ext cx="2500330" cy="1500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28992" y="4786322"/>
            <a:ext cx="278608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00760" y="1142984"/>
            <a:ext cx="2857520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00826" y="3429000"/>
            <a:ext cx="2428892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2357422" y="2571744"/>
            <a:ext cx="785818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143108" y="3643314"/>
            <a:ext cx="1143008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857620" y="4357694"/>
            <a:ext cx="857256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786314" y="2143116"/>
            <a:ext cx="1357322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29256" y="3643314"/>
            <a:ext cx="1143008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04039" y="339090"/>
            <a:ext cx="3806511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8992" y="2857496"/>
            <a:ext cx="2500330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68" y="3214686"/>
            <a:ext cx="242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Прогноз погоды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43042" y="5072074"/>
            <a:ext cx="88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271462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приборы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2428868"/>
            <a:ext cx="180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1428736"/>
            <a:ext cx="199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метеостанция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5000636"/>
            <a:ext cx="109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осадки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86512" y="2071678"/>
            <a:ext cx="250033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2910" y="4643446"/>
            <a:ext cx="2928958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6446" y="4643446"/>
            <a:ext cx="2571768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28992" y="1214422"/>
            <a:ext cx="2357454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5720" y="2500306"/>
            <a:ext cx="2643206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4071934" y="2500306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7"/>
          </p:cNvCxnSpPr>
          <p:nvPr/>
        </p:nvCxnSpPr>
        <p:spPr>
          <a:xfrm rot="5400000" flipH="1" flipV="1">
            <a:off x="5866397" y="2554257"/>
            <a:ext cx="188313" cy="7947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1"/>
          </p:cNvCxnSpPr>
          <p:nvPr/>
        </p:nvCxnSpPr>
        <p:spPr>
          <a:xfrm rot="16200000" flipH="1">
            <a:off x="5457206" y="4115429"/>
            <a:ext cx="820793" cy="5909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2928926" y="4000504"/>
            <a:ext cx="928694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857488" y="3071810"/>
            <a:ext cx="57150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6084"/>
            <a:ext cx="9235631" cy="6797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491370" y="128147"/>
            <a:ext cx="2064624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2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4"/>
            <a:ext cx="8032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 и определите основную мысль текста .</a:t>
            </a:r>
            <a:endParaRPr lang="ru-RU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44.edu.korolev.ru/wp-content/uploads/sites/91/2020/05/kidcomclub_2017121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89" y="2852936"/>
            <a:ext cx="5852897" cy="36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77" y="339090"/>
            <a:ext cx="121484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71546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Первый месяц лета, каникул, походов в лес .Завтра с папой мы собирались за лесной жимолостью . Но интернет –прогноз расстраивал наши планы дождями .Глядя на моё унылое лицо, бабушка сказала, что прогноз нужно смотреть не в интернете, а спросить у самых малых. Оказывается, муравьи, пауки, кузнечики, сверчки и мошкара могут предсказать погоду на завтрашний день безошибочно. Первым делом бабушка показала мне паука, плетущего густую сеть от окна до ближайшей березы. Так охотник на мух предвещает хорошую погоду. И муравьи разбрелись по саду, не торопясь домой. Выйдя в огород, бабушка посмотрела вверх. Там, в синеве, с пронзительным криком чертили небо стрижи. Их высокий полет предвещал теплый и сухой день. К вечеру за околицей заливались кузнечики и сверчки.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Я, радуясь, новому благоприятному прогнозу, иду спать. Но утром мне снова тревожно. Вдоль горизонта крадутся облака. Но бабушка указывает  на крохотные солнышки, бесстрашно распахнувшие  свои лепестки. Одуванчик дождь чует, если закроется – жди тучу – плаксу. А у нас будет тепло и сухо. Нас ждёт хороший урожай жимолости!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071802" y="357166"/>
            <a:ext cx="334869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92" y="1988840"/>
            <a:ext cx="83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472" y="1268179"/>
            <a:ext cx="843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мысль текста: насекомые и птицы могут прогнозировать  погоду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.mycdn.me/i?r=AzEPZsRbOZEKgBhR0XGMT1RkFal4NsJ2BsEn3jhonCTD8a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2" y="3140968"/>
            <a:ext cx="4058794" cy="28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52681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7154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вы думаете, почему местоимения называются неопределенными?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otvet.imgsmail.ru/download/39424618_a519ea38bbf9effe71435f25832cb771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11" y="2564904"/>
            <a:ext cx="3507854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407066" y="339090"/>
            <a:ext cx="3653264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Работа по словарю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7154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словарю Сергея Ивановича Ожегова слово «неопределенный» означает </a:t>
            </a:r>
          </a:p>
          <a:p>
            <a:r>
              <a:rPr lang="kk-KZ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очно не установленный, не вполне отчетливый, уклончивый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ugra.ru/pic-rus-kniga.com/images/detailed/5/image_2r3q-z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64926"/>
            <a:ext cx="1943429" cy="3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4282" y="1285860"/>
            <a:ext cx="892971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Неопределенные местоимения указывают на неопределенные предметы, признаки,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количество. Неопределенные местоимения , кроме некто и нечто , изменяются по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падежам.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некто                                  кое-кто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нечто                                  кое-что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некоторый                           кто-то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несколько                            что-нибудь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571868" y="214290"/>
            <a:ext cx="1808144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00430" y="35855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94" y="994672"/>
            <a:ext cx="8598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Спишите, раскрывая скобки и вставляя пропущенные буквы. Объясните написание неопределенных местоимений.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(не)которыми погодными явлениями привело к тому, что люди научились хорошо предсказывать погоду. На помощь учёным –метеорологам приходит (не)сколько сетей метеорологических станций, расположенных в разных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наш…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планеты,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к...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спутники, атмосферные зонды.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езультаты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постоянно обрабатываются мощными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мпьютерами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снабжают людей долгосрочными и краткосрочными прогнозами погоды.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Точное, научное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предсказание-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и есть прогноз погоды</a:t>
            </a: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330443" y="339090"/>
            <a:ext cx="3806511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556792"/>
            <a:ext cx="7435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Наблюдение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некоторыми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погодными явлениями привело к тому, что люди научились хорошо предсказывать погоду. На помощь учёным –метеорологам приходит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сетей метеорологических станций, расположенных в разных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местах нашей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планеты,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космические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спутники, атмосферные зонды.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езультаты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постоянно обрабатываются мощными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компьютерами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снабжают людей долгосрочными и краткосрочными прогнозами погоды.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Точное, научное предсказание  это и есть прогноз погоды</a:t>
            </a:r>
          </a:p>
        </p:txBody>
      </p:sp>
    </p:spTree>
    <p:extLst>
      <p:ext uri="{BB962C8B-B14F-4D97-AF65-F5344CB8AC3E}">
        <p14:creationId xmlns:p14="http://schemas.microsoft.com/office/powerpoint/2010/main" val="34780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узнаете:</a:t>
            </a:r>
          </a:p>
          <a:p>
            <a:r>
              <a:rPr lang="kk-KZ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такое прогноз погоды.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kk-KZ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сможете: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-определить основную мысль текста;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-написать </a:t>
            </a:r>
            <a:r>
              <a:rPr lang="ru-RU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 погоде;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использовать неопределенные местоимения.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81628" y="339090"/>
            <a:ext cx="5517723" cy="4060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77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515" y="2103252"/>
            <a:ext cx="730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 слову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погода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0" name="Picture 2" descr="https://img2.freepng.ru/20180517/gje/kisspng-writing-drawing-clip-art-writing-5afe29dcb80053.2137612215266063007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09" y="3097976"/>
            <a:ext cx="2871776" cy="2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04039" y="339090"/>
            <a:ext cx="3806511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214554"/>
            <a:ext cx="6866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1.Погода.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2.Теплая, осенняя.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3.Меняется, радует, улучшается.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4.Сегодня на улице пасмурная погода.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5.Непогода.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77" y="339090"/>
            <a:ext cx="2585215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075" y="2136339"/>
            <a:ext cx="8087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узнали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Что такое прогноз погоды;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- определили основную мысль текста;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- составили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 слову погода;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-использовали неопределенные местоимения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67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44145"/>
              </p:ext>
            </p:extLst>
          </p:nvPr>
        </p:nvGraphicFramePr>
        <p:xfrm>
          <a:off x="1635394" y="1484784"/>
          <a:ext cx="587321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5" imgW="5276190" imgH="3438095" progId="Paint.Picture">
                  <p:embed/>
                </p:oleObj>
              </mc:Choice>
              <mc:Fallback>
                <p:oleObj name="Точечный рисунок" r:id="rId5" imgW="5276190" imgH="34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394" y="1484784"/>
                        <a:ext cx="5873211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4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58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090068" cy="57150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-68086" y="250619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D" sz="2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06" y="1428736"/>
            <a:ext cx="4500594" cy="381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48" y="1571612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Перемена, перемена,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бегать и играть,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нельзя и забывать,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когда звенит звонок,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зовёт всех на урок.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опаздывать нельзя,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Побыстрее в ZOOM, друзья!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04842" y="1141315"/>
            <a:ext cx="8735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Безымянный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42" y="1602980"/>
            <a:ext cx="9144000" cy="46130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7" y="0"/>
            <a:ext cx="7731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эти картины?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они отличаются друг от друга?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погода?</a:t>
            </a:r>
          </a:p>
        </p:txBody>
      </p:sp>
    </p:spTree>
    <p:extLst>
      <p:ext uri="{BB962C8B-B14F-4D97-AF65-F5344CB8AC3E}">
        <p14:creationId xmlns:p14="http://schemas.microsoft.com/office/powerpoint/2010/main" val="39805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951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703720" y="384104"/>
            <a:ext cx="373655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Примерные ответы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154341"/>
            <a:ext cx="859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0" y="1628507"/>
            <a:ext cx="878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472" y="1154342"/>
            <a:ext cx="8507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картины объединяет изображение природы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тем, что изображены четыре разные времени года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 бывает солнечная, ненастная,дождливая, морозная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37" y="4149080"/>
            <a:ext cx="2503250" cy="221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7146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34458" y="92867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1928802"/>
            <a:ext cx="40071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тёплая, то ……..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 тихая, то ……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ясная, то ……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сухая, то …….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Продолжи……</a:t>
            </a: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071802" y="357166"/>
            <a:ext cx="334869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92" y="1988840"/>
            <a:ext cx="83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97" y="1268179"/>
            <a:ext cx="5186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тёплая, то холодная;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 тихая, то ветреная;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ясная, то  пасмурная;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сухая, то  дождливая.</a:t>
            </a:r>
            <a:endParaRPr lang="ru-RU" sz="3600" dirty="0"/>
          </a:p>
        </p:txBody>
      </p:sp>
      <p:pic>
        <p:nvPicPr>
          <p:cNvPr id="7172" name="Picture 4" descr="https://banner2.cleanpng.com/20190924/erb/transparent-yellow-clip-art-sticker-5d8a35c4748d35.2412532715693388204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3340"/>
            <a:ext cx="2955840" cy="40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7146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34458" y="92867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9" y="1159502"/>
            <a:ext cx="786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чего зависит состояние природы?</a:t>
            </a:r>
          </a:p>
          <a:p>
            <a:endParaRPr lang="kk-KZ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Какая погода тебе нравится?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57166"/>
            <a:ext cx="473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Ответим на вопросы</a:t>
            </a:r>
            <a:endParaRPr lang="ru-RU" sz="2800" b="1" dirty="0" smtClean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3459" y="3387911"/>
            <a:ext cx="4851484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2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57472" y="128147"/>
            <a:ext cx="7498904" cy="26315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071802" y="357166"/>
            <a:ext cx="334869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92" y="1988840"/>
            <a:ext cx="83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193" y="1151879"/>
            <a:ext cx="8189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Состояние природы зависит от состояния неба, </a:t>
            </a:r>
          </a:p>
          <a:p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облаков, осадков, ветра, воздуха.</a:t>
            </a:r>
          </a:p>
          <a:p>
            <a:endParaRPr lang="kk-KZ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Солнечная погода, дождливая погода, морозная погода, пасмурная погода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loud.prezentacii.org/18/09/65993/images/scree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41" y="3717032"/>
            <a:ext cx="3165054" cy="23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775</Words>
  <Application>Microsoft Office PowerPoint</Application>
  <PresentationFormat>Экран (4:3)</PresentationFormat>
  <Paragraphs>132</Paragraphs>
  <Slides>24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Comfortaa</vt:lpstr>
      <vt:lpstr>Tahoma</vt:lpstr>
      <vt:lpstr>Times New Roman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88</cp:revision>
  <dcterms:created xsi:type="dcterms:W3CDTF">2020-07-18T05:19:20Z</dcterms:created>
  <dcterms:modified xsi:type="dcterms:W3CDTF">2024-12-08T15:32:34Z</dcterms:modified>
</cp:coreProperties>
</file>