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2" r:id="rId3"/>
    <p:sldId id="299" r:id="rId4"/>
    <p:sldId id="291" r:id="rId5"/>
    <p:sldId id="259" r:id="rId6"/>
    <p:sldId id="274" r:id="rId7"/>
    <p:sldId id="260" r:id="rId8"/>
    <p:sldId id="292" r:id="rId9"/>
    <p:sldId id="275" r:id="rId10"/>
    <p:sldId id="294" r:id="rId11"/>
    <p:sldId id="293" r:id="rId12"/>
    <p:sldId id="276" r:id="rId13"/>
    <p:sldId id="295" r:id="rId14"/>
    <p:sldId id="296" r:id="rId15"/>
    <p:sldId id="297" r:id="rId16"/>
    <p:sldId id="298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665162"/>
            <a:ext cx="7711857" cy="22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endParaRPr lang="en-US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buClr>
                <a:srgbClr val="000000"/>
              </a:buClr>
            </a:pPr>
            <a:r>
              <a:rPr lang="en-US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II-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четверть</a:t>
            </a:r>
          </a:p>
          <a:p>
            <a:pPr algn="ctr">
              <a:buClr>
                <a:srgbClr val="000000"/>
              </a:buClr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Раздел: </a:t>
            </a:r>
            <a:r>
              <a:rPr lang="ru-RU" sz="28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Климат:погода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и времена года.</a:t>
            </a:r>
          </a:p>
          <a:p>
            <a:pPr algn="ctr">
              <a:buClr>
                <a:srgbClr val="000000"/>
              </a:buClr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Тема: Ветры имеют свои названия.</a:t>
            </a: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12682" y="5661248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35308" y="580526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51"/>
    </mc:Choice>
    <mc:Fallback xmlns="">
      <p:transition spd="slow" advTm="1415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3334" y="2121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27790" y="2420888"/>
            <a:ext cx="8088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260647"/>
            <a:ext cx="4752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2651720"/>
            <a:ext cx="74888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Талгат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подружился 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Ансаром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2)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встала рано утром, умылась, причесалась, оделась. 3) Санжар стал дожидаться другой остановки. 4) Ребята играли во дворе.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7171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006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177607" y="260648"/>
            <a:ext cx="859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5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1976" y="1412776"/>
            <a:ext cx="808842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жанр текста. Найди возвратные глаголы. На какой вопрос они отвечают?</a:t>
            </a:r>
          </a:p>
          <a:p>
            <a:pPr fontAlgn="base"/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Носится, свищет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Мечется, рыщет.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пронесётся-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гнётся.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пробежит-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Листик дрожит.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Шынар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86" y="3324859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55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56466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391643" y="260648"/>
            <a:ext cx="245030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себя!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628800"/>
            <a:ext cx="770485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Жанр текста: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загадка ( Ветер)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Возвратные глаголы: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носится, мечется, пронесётся, гнётся.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Вопрос: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делает? носится, мечется, гнётся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 сделает?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ронесётся.</a:t>
            </a:r>
          </a:p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1773" y="2204864"/>
            <a:ext cx="83172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3148" y="-2398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740902" y="339090"/>
            <a:ext cx="1732803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6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151880"/>
            <a:ext cx="5094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Составьте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синквейн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 слову </a:t>
            </a:r>
          </a:p>
          <a:p>
            <a:pPr lvl="0"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 Ветер»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105988"/>
            <a:ext cx="7147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не простое стихотворение, а стихотворение, написанное по следующим правилам: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строка – одно существительное, выражающее главную тему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cинквейна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строка – два прилагательных, выражающих главную мысль.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строка – три глагола, описывающие действия в рамках темы.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строка – фраза, несущая определенный смысл.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строка – заключение в форме существительного (ассоциация с первым словом).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5584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701541" y="339090"/>
            <a:ext cx="5811548" cy="57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варианты синквейнов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04" y="1268760"/>
            <a:ext cx="86145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Первый пример: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 Ветер.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 Сильный, порывистый.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 Дует, охлаждает, уносит.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 Меняет окружающую атмосферу.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 Поток.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                       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  Второй пример: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1 Ветер.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2 Неуловимый, лёгкий.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3 Освежает, оживляет, очищает.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4 Обогащает природу и мир.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5 Воздух.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1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8711" y="320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378953" y="339090"/>
            <a:ext cx="2456718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2164039"/>
            <a:ext cx="6931416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1.Опишите глаголами, что вы делали сегодня на уроке?</a:t>
            </a:r>
          </a:p>
          <a:p>
            <a:pPr lvl="0">
              <a:lnSpc>
                <a:spcPct val="115000"/>
              </a:lnSpc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Опишите прилагательными, какие вы были сегодня на уроке?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3. Опишите существительными, кем вы были на уроке?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109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92110" y="339090"/>
            <a:ext cx="2830410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7689" y="1340768"/>
            <a:ext cx="8868627" cy="5653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узнали: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ветры имеют свои названия;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смогли: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изложить подробно содержание текста на основе прочитанного материала;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находить возвратные глаголы;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-находить ошибки в употреблении возвратных глаголов;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-написать </a:t>
            </a:r>
            <a:r>
              <a:rPr lang="ru-RU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синквейн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 слову «Ветер».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Шынар\Desktop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862" y="1484784"/>
            <a:ext cx="1607391" cy="157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8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590981" y="384104"/>
            <a:ext cx="196203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endParaRPr lang="ru-RU" alt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1" y="1154341"/>
            <a:ext cx="85952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Послушайте. О каком природном явлении говорится в загадке?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852937"/>
            <a:ext cx="4806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Фырчит, рычит, ветки ломает, пыль поднимает, с ног сбивает, слышишь его, да не видишь 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23"/>
    </mc:Choice>
    <mc:Fallback xmlns="">
      <p:transition spd="slow" advTm="1942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7920880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узнаете: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какие ветры имеют свои названия.</a:t>
            </a:r>
          </a:p>
          <a:p>
            <a:pPr lvl="0"/>
            <a:endParaRPr lang="kk-KZ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kk-KZ" sz="28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сможете: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излагать подробно содержание текста на основе прочитанного материала;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00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-различать глаголы от других частей речи;</a:t>
            </a:r>
          </a:p>
          <a:p>
            <a:pPr lvl="0">
              <a:spcAft>
                <a:spcPts val="100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-находить ошибки в употреблении возвратных глаголов;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-написать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синквейн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 слову «Ветер».</a:t>
            </a:r>
          </a:p>
        </p:txBody>
      </p:sp>
    </p:spTree>
    <p:extLst>
      <p:ext uri="{BB962C8B-B14F-4D97-AF65-F5344CB8AC3E}">
        <p14:creationId xmlns:p14="http://schemas.microsoft.com/office/powerpoint/2010/main" val="122019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70"/>
    </mc:Choice>
    <mc:Fallback xmlns="">
      <p:transition spd="slow" advTm="1937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705598" y="384104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endParaRPr lang="ru-RU" alt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3" y="1052736"/>
            <a:ext cx="57625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текст.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3" y="1514400"/>
            <a:ext cx="83172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Почему у ветров разные названия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lvl="0"/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Многие ветры имеют особые названия. Они получили их по разным причинам. Вы знаете, например. Что такое « попасть в штиль»? Это значит-застыть в неподвижности. Одна из разновидностей ветра так и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называется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« штилевой ветер». Он возникает на экваторе.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Ветры, которые дуют сверху и снизу в сторону экватора,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называются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пассатами. Они имеют постоянные  направления и дуют сильно. Ветры, дующие в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сторону полюсов,-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весты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США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находятся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основном в зоне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вестов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Муссоны- это ветры, которые меняют своё направление в зависимости от времени года. В Индии зимой муссоны несут горячий,  сухой воздух, а летом они дуют в северном направлении и приносят с собой </a:t>
            </a:r>
            <a:r>
              <a:rPr lang="ru-RU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обильные </a:t>
            </a:r>
            <a:r>
              <a:rPr lang="ru-RU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дожди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На юге Франции все местные жители со страхом ждут мистраль- холодный сухой ветер с севера. Он может дуть со стороны моря целыми днями, и в это время все чувствуют себя неуютно. 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                           ( Из энциклопедии « Чудо-книга»)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532332" y="128147"/>
            <a:ext cx="7560841" cy="65124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39551" y="1041152"/>
            <a:ext cx="84249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Изложите подробно содержание текста, ответив на следующие вопросы: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458" y="1844824"/>
            <a:ext cx="7756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09193" y="148725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872149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означает  « попасть в штиль»?</a:t>
            </a: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Где возникает  «штилевой ветер»?</a:t>
            </a: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 называются ветры, которые дуют сверху и снизу в сторону экватора?</a:t>
            </a: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 называются ветры, дующие в  сторону полюсов?</a:t>
            </a: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 называются ветры, которые меняют своё направление в зависимости от времени года?</a:t>
            </a: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Какой ветер со страхом ждут  все местные жители на юге Франции?</a:t>
            </a:r>
          </a:p>
          <a:p>
            <a:pPr marL="342900" lvl="0" indent="-342900">
              <a:buFontTx/>
              <a:buAutoNum type="arabicParenR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Объясните, почему в выделенных глаголах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не пишется?</a:t>
            </a: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-6393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419872" y="444913"/>
            <a:ext cx="1524412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1" y="1052736"/>
            <a:ext cx="85952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1" y="1340767"/>
            <a:ext cx="784887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 Попасть в штиль» означает застыть в неподвижности.</a:t>
            </a:r>
          </a:p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«Штилевой ветер» возникает на экваторе.</a:t>
            </a:r>
          </a:p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Ветры, которые дуют сверху и снизу в сторону экватора, называются пассатами.</a:t>
            </a:r>
          </a:p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Ветры, дующие в сторону полюсов называются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весты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Ветры, которые меняют своё направление в зависимости от времени года-это муссоны.</a:t>
            </a:r>
          </a:p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юге Франции все местные жители со страхом ждут мистраль- холодный сухой ветер с севера.</a:t>
            </a:r>
          </a:p>
          <a:p>
            <a:pPr marL="342900" lvl="0" indent="-342900">
              <a:buFontTx/>
              <a:buAutoNum type="arabicPeriod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глаголах «называется, называются, находятся» Ь не пишется, так как они находятся в форме 3 лица и отвечают на вопрос что делает? и что делают? Это возвратные глаголы.</a:t>
            </a: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007" y="10837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177607" y="260648"/>
            <a:ext cx="859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3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1976" y="2132856"/>
            <a:ext cx="8088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0005" y="1151879"/>
            <a:ext cx="84774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Сравните значение глаголов в следующих предложениях: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317522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Tx/>
              <a:buAutoNum type="arabicPeriod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Утром мама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умывает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одевает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обувает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причёсывает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маленького Серёжу и ведёт его в детский сад.</a:t>
            </a:r>
          </a:p>
          <a:p>
            <a:pPr lvl="0"/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  Утром мама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умывает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одевает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обувает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причёсывает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ведёт маленького Серёжу в детский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сад.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006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31976" y="1412776"/>
            <a:ext cx="8088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04" y="1597441"/>
            <a:ext cx="837566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Глаголы с суффиксом-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/-c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ь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называются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возвратными.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ru-RU" sz="2400" b="1" u="sng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Возвратные глаголы в неопределённой форме отвечают на вопрос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делать? или что сделать?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Перед суффиксом-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возвратных глаголах неопределённой формы всегда пишется мягкий знак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(ь).</a:t>
            </a:r>
          </a:p>
          <a:p>
            <a:pPr lvl="0"/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</a:t>
            </a:r>
          </a:p>
          <a:p>
            <a:pPr lvl="0"/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Купат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ь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радоват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ь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ся, здороват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ь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ся.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84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626280" y="353326"/>
            <a:ext cx="196203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  <a:endParaRPr lang="ru-RU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6480" y="1732631"/>
            <a:ext cx="80759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предложениях ошибки в употреблении глаголов. Запишите предложения правильно.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Талгат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подружил 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Ансаром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2)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встала рано утром,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умылася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причесалася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оделася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3) Санжар стал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дожидать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другой остановки. 4) Ребята игрались во дворе. </a:t>
            </a: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915</Words>
  <Application>Microsoft Office PowerPoint</Application>
  <PresentationFormat>Экран (4:3)</PresentationFormat>
  <Paragraphs>146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80</cp:revision>
  <dcterms:created xsi:type="dcterms:W3CDTF">2020-07-18T05:19:20Z</dcterms:created>
  <dcterms:modified xsi:type="dcterms:W3CDTF">2024-12-08T15:34:46Z</dcterms:modified>
</cp:coreProperties>
</file>