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304" r:id="rId3"/>
    <p:sldId id="302" r:id="rId4"/>
    <p:sldId id="293" r:id="rId5"/>
    <p:sldId id="264" r:id="rId6"/>
    <p:sldId id="310" r:id="rId7"/>
    <p:sldId id="306" r:id="rId8"/>
    <p:sldId id="300" r:id="rId9"/>
    <p:sldId id="260" r:id="rId10"/>
    <p:sldId id="312" r:id="rId11"/>
    <p:sldId id="294" r:id="rId12"/>
    <p:sldId id="311" r:id="rId13"/>
    <p:sldId id="308" r:id="rId14"/>
    <p:sldId id="276" r:id="rId15"/>
    <p:sldId id="296" r:id="rId16"/>
    <p:sldId id="298" r:id="rId17"/>
    <p:sldId id="317" r:id="rId18"/>
    <p:sldId id="318" r:id="rId19"/>
    <p:sldId id="319" r:id="rId20"/>
    <p:sldId id="32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00" autoAdjust="0"/>
  </p:normalViewPr>
  <p:slideViewPr>
    <p:cSldViewPr>
      <p:cViewPr varScale="1">
        <p:scale>
          <a:sx n="75" d="100"/>
          <a:sy n="75" d="100"/>
        </p:scale>
        <p:origin x="166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Кир Булычёв «Сто лет тому вперёд»</a:t>
            </a:r>
            <a:endParaRPr lang="en-ID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</a:t>
            </a: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язык и литература. </a:t>
            </a: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6 </a:t>
            </a: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99176" cy="108012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Проверьте себя</a:t>
            </a:r>
            <a:r>
              <a:rPr lang="ru-RU" sz="40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40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363272" cy="4497363"/>
          </a:xfrm>
        </p:spPr>
        <p:txBody>
          <a:bodyPr/>
          <a:lstStyle/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22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Сформулируйте 2 «тонких» и 2 «толстых» вопроса по содержанию 1-7 глав и ответьте на них.</a:t>
            </a: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sz="2200" b="1" dirty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2200" b="1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«Толстые» вопросы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2200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1.Как Коля догадался, что стеклянная кабина- машина времени? (Когда Коля увидел календарь за 2082 год, он понял , что он попал в будущее и что кабина была на самом деле машиной времени)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endParaRPr lang="ru-RU" sz="2200" dirty="0">
              <a:solidFill>
                <a:srgbClr val="073E87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2200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2. Зачем Коля решает заглянуть в квартиру соседа? (Коля решает заглянуть в квартиру соседа, чтобы снять мерку со старинной модели фрегата)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66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40067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2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151880"/>
            <a:ext cx="8229600" cy="4974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73E8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Составьте сюжетную линию 8 главы «Чемпион по мороженому», соблюдая логическую цепочку и используя ключевые слова и словосочетания.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177607" y="260648"/>
            <a:ext cx="78507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533772"/>
              </p:ext>
            </p:extLst>
          </p:nvPr>
        </p:nvGraphicFramePr>
        <p:xfrm>
          <a:off x="1568118" y="3324858"/>
          <a:ext cx="6096000" cy="2125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299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Критерий оценивания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Дескриптор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99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Демонстрирует знание текста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Создаёт сюжетную линию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71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274638"/>
            <a:ext cx="7704856" cy="562074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Проверьте себя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62308"/>
            <a:ext cx="7416824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Составьте сюжетную линию 8 главы «Чемпион по мороженому», соблюдая логическую цепочку и используя ключевые слова и словосочетания.</a:t>
            </a:r>
            <a:endParaRPr lang="ru-RU" sz="2400" b="1" dirty="0">
              <a:solidFill>
                <a:srgbClr val="073E87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endParaRPr lang="ru-RU" sz="2400" b="1" dirty="0">
              <a:solidFill>
                <a:srgbClr val="073E87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b="1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На стоянке - столбики разных цветов  -  пузырь - пульт с кнопками- Космодром -1.</a:t>
            </a:r>
          </a:p>
        </p:txBody>
      </p:sp>
    </p:spTree>
    <p:extLst>
      <p:ext uri="{BB962C8B-B14F-4D97-AF65-F5344CB8AC3E}">
        <p14:creationId xmlns:p14="http://schemas.microsoft.com/office/powerpoint/2010/main" val="196050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80528" y="0"/>
            <a:ext cx="9095114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838734" y="339090"/>
            <a:ext cx="3207224" cy="53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3 </a:t>
            </a:r>
            <a:endParaRPr lang="ru-RU" alt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2145" y="2259993"/>
            <a:ext cx="8532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i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3205" y="1610041"/>
            <a:ext cx="7847463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b="1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Найдите и выпишите из текста неопределённые местоимения. Составьте 2 предложения и запишите в тетрадь (1 простое и 1 сложное). 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b="1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Дескриптор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-находит в тексте неопределённые местоимения;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-составляет предложения</a:t>
            </a:r>
          </a:p>
        </p:txBody>
      </p:sp>
    </p:spTree>
    <p:extLst>
      <p:ext uri="{BB962C8B-B14F-4D97-AF65-F5344CB8AC3E}">
        <p14:creationId xmlns:p14="http://schemas.microsoft.com/office/powerpoint/2010/main" val="65823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21838" y="-89271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Проверьте себя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2400" b="1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Найдите и выпишите из текста неопределённые местоимения. Составьте 2 предложения и запишите в тетрадь (1 простое и 1 сложное). 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endParaRPr lang="ru-RU" sz="2400" dirty="0">
              <a:solidFill>
                <a:srgbClr val="073E8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Неопределенные местоимения :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что-то, некоторые, какой-нибудь.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Простое предложение: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Что-то странное было в его поведении.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Сложное предложение: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-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повести есть некоторый скрытый смысл, который не все могут объяснить.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539552" y="260648"/>
            <a:ext cx="7488831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5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57332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4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Тест</a:t>
            </a:r>
            <a:endParaRPr lang="ru-RU" dirty="0"/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57472" y="339090"/>
            <a:ext cx="7498904" cy="57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51879"/>
            <a:ext cx="8229600" cy="5229449"/>
          </a:xfrm>
        </p:spPr>
        <p:txBody>
          <a:bodyPr/>
          <a:lstStyle/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2400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1. Настоящее имя писателя.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2400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А) Игорь Всеволодович Можейко  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2400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Б) Илья Яковлевич Малежик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2400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2400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2. Как звали главного героя повести?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2400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А) Костя                             Б) Коля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endParaRPr lang="ru-RU" sz="2400" dirty="0">
              <a:solidFill>
                <a:srgbClr val="073E87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2400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3. Зачем мальчик заглянул в квартиру соседа?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2400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А) чтобы полить цветы       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2400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Б) чтобы снять мерку с модели фрегата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endParaRPr lang="ru-RU" sz="2400" dirty="0">
              <a:solidFill>
                <a:srgbClr val="073E87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16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247689" y="-99392"/>
            <a:ext cx="8570435" cy="67896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300004" y="1052736"/>
            <a:ext cx="8816312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</a:t>
            </a: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700809"/>
            <a:ext cx="7416824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4. Куда полетел Коля?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А) Космодром-1                   Б) Космодром-2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sz="2400" dirty="0">
              <a:solidFill>
                <a:srgbClr val="073E87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5. Кого встретил мальчик в </a:t>
            </a:r>
            <a:r>
              <a:rPr lang="ru-RU" sz="2400" dirty="0" err="1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Космозоо</a:t>
            </a:r>
            <a:r>
              <a:rPr lang="ru-RU" sz="2400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А) Алису и профессора </a:t>
            </a:r>
            <a:r>
              <a:rPr lang="ru-RU" sz="2400" dirty="0" err="1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Селезнёва</a:t>
            </a:r>
            <a:r>
              <a:rPr lang="ru-RU" sz="2400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  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Б) Алису и соседа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sz="2400" dirty="0">
              <a:solidFill>
                <a:srgbClr val="073E87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6. Что украли пираты у Алисы?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А) микрофон                        Б) </a:t>
            </a:r>
            <a:r>
              <a:rPr lang="ru-RU" sz="2400" dirty="0" err="1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миелофон</a:t>
            </a:r>
            <a:endParaRPr lang="ru-RU" sz="2400" dirty="0">
              <a:solidFill>
                <a:srgbClr val="073E87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8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Проверьте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себя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 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Настоящее имя писателя.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1600" b="1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А) Игорь Всеволодович Можейко   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1600" b="1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1600" b="1" dirty="0" smtClean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</a:t>
            </a:r>
            <a:r>
              <a:rPr lang="ru-RU" sz="1600" b="1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Как звали главного героя повести?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1600" b="1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Б) Коля</a:t>
            </a: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sz="1600" b="1" dirty="0">
              <a:solidFill>
                <a:srgbClr val="073E87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1600" b="1" dirty="0" smtClean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</a:t>
            </a:r>
            <a:r>
              <a:rPr lang="ru-RU" sz="1600" b="1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Зачем мальчик заглянул в квартиру соседа?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1600" b="1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Б) чтобы снять мерку с модели фрегата       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1600" b="1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1600" b="1" dirty="0" smtClean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4</a:t>
            </a:r>
            <a:r>
              <a:rPr lang="ru-RU" sz="1600" b="1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Куда полетел Коля?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1600" b="1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А) Космодром-1                        </a:t>
            </a: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sz="1600" b="1" dirty="0">
              <a:solidFill>
                <a:srgbClr val="073E87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1600" b="1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5. Кого встретил мальчик в </a:t>
            </a:r>
            <a:r>
              <a:rPr lang="ru-RU" sz="1600" b="1" dirty="0" err="1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Космозоо</a:t>
            </a:r>
            <a:r>
              <a:rPr lang="ru-RU" sz="1600" b="1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1600" b="1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А) Алису и профессора </a:t>
            </a:r>
            <a:r>
              <a:rPr lang="ru-RU" sz="1600" b="1" dirty="0" err="1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Селезнёва</a:t>
            </a:r>
            <a:r>
              <a:rPr lang="ru-RU" sz="1600" b="1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1600" b="1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1600" b="1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6</a:t>
            </a:r>
            <a:r>
              <a:rPr lang="ru-RU" sz="1600" b="1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Что украли пираты у Алисы?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1600" b="1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Б) </a:t>
            </a:r>
            <a:r>
              <a:rPr lang="ru-RU" sz="1600" b="1" dirty="0" err="1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миелофон</a:t>
            </a:r>
            <a:endParaRPr lang="ru-RU" sz="1600" b="1" dirty="0">
              <a:solidFill>
                <a:srgbClr val="073E87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248898"/>
            <a:ext cx="1624393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52380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986036"/>
              </p:ext>
            </p:extLst>
          </p:nvPr>
        </p:nvGraphicFramePr>
        <p:xfrm>
          <a:off x="395536" y="1988842"/>
          <a:ext cx="8229600" cy="3130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777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Дескриптор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777"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5-6 ошибок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777">
                <a:tc>
                  <a:txBody>
                    <a:bodyPr/>
                    <a:lstStyle/>
                    <a:p>
                      <a:r>
                        <a:rPr lang="ru-RU" dirty="0" smtClean="0"/>
                        <a:t>Ниже среднего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3-4 ошибки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777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ошибки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777">
                <a:tc>
                  <a:txBody>
                    <a:bodyPr/>
                    <a:lstStyle/>
                    <a:p>
                      <a:r>
                        <a:rPr lang="ru-RU" dirty="0" smtClean="0"/>
                        <a:t>Выше среднего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ошибка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777"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Безошибочное знание материала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2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2800" b="1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Я познакомился с ...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2800" b="1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Было непросто ...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2800" b="1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Я добился ...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2800" b="1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 меня получилось ...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2800" b="1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Хотелось бы ...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2800" b="1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Мне запомнилось ...</a:t>
            </a: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sz="2800" dirty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714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316260" y="-5936"/>
            <a:ext cx="8217197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472" y="274638"/>
            <a:ext cx="7210871" cy="65206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узнаете: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творчестве писателя Кира Булычёва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сможете: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понимать основную информацию, определяя тему, 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цель или назначение текста; 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излагать подробно содержание текста на основе прочитанного  материала;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использовать </a:t>
            </a: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неопределенные местоимения.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4423774" y="353326"/>
            <a:ext cx="367045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kk-KZ" altLang="ru-RU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91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Домашнее задание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2800" b="1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Сочините хокку:  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2800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первых двух строках опишите что-то или кого-то из повести, а третьей строкой подведите итог.</a:t>
            </a:r>
          </a:p>
          <a:p>
            <a:pPr marL="0" lvl="0" indent="0" algn="ctr">
              <a:buClr>
                <a:srgbClr val="31B6FD"/>
              </a:buClr>
              <a:buSzPct val="100000"/>
              <a:buNone/>
            </a:pPr>
            <a:r>
              <a:rPr lang="ru-RU" sz="2800" i="1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Например:</a:t>
            </a:r>
          </a:p>
          <a:p>
            <a:pPr marL="0" lvl="0" indent="0" algn="ctr">
              <a:buClr>
                <a:srgbClr val="31B6FD"/>
              </a:buClr>
              <a:buSzPct val="100000"/>
              <a:buNone/>
            </a:pPr>
            <a:r>
              <a:rPr lang="ru-RU" sz="2800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Путешествие в прошлое</a:t>
            </a:r>
          </a:p>
          <a:p>
            <a:pPr marL="0" lvl="0" indent="0" algn="ctr">
              <a:buClr>
                <a:srgbClr val="31B6FD"/>
              </a:buClr>
              <a:buSzPct val="100000"/>
              <a:buNone/>
            </a:pPr>
            <a:r>
              <a:rPr lang="ru-RU" sz="2800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 машине времени.</a:t>
            </a:r>
          </a:p>
          <a:p>
            <a:pPr marL="0" lvl="0" indent="0" algn="ctr">
              <a:buClr>
                <a:srgbClr val="31B6FD"/>
              </a:buClr>
              <a:buSzPct val="100000"/>
              <a:buNone/>
            </a:pPr>
            <a:r>
              <a:rPr lang="ru-RU" sz="2800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Далёкое будущее.</a:t>
            </a: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sz="2400" dirty="0">
              <a:solidFill>
                <a:srgbClr val="073E87"/>
              </a:solidFill>
              <a:latin typeface="Candara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346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79510" y="0"/>
            <a:ext cx="8964489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9433"/>
            <a:ext cx="7643192" cy="85874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Творчество Кира Булычёва</a:t>
            </a:r>
            <a:endParaRPr lang="ru-RU" dirty="0"/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3419872" y="444913"/>
            <a:ext cx="238804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1" y="1052736"/>
            <a:ext cx="85952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 descr="Фантастический мир Кира Булычёва. | Kreekate | Яндекс Дзен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40" y="1340768"/>
            <a:ext cx="3166261" cy="29921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658676" y="1151879"/>
            <a:ext cx="50169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Кир Булычёв-создатель популярных произведений в фантастическом жанре. Кир Булычёв-выдуманный писательский псевдоним. Настоящее имя- Игорь Всеволодович Можейко. Родился он 18 октября 1934 года в Москве. В 1957 году он получил диплом Московского государственного института иностранных языков и отправился работать переводчиком в Бирму.   </a:t>
            </a:r>
          </a:p>
          <a:p>
            <a:pPr lvl="0"/>
            <a:r>
              <a:rPr lang="ru-RU" sz="2400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53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5016" y="274638"/>
            <a:ext cx="7775376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Творчество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К.Булычёва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2000" dirty="0"/>
          </a:p>
        </p:txBody>
      </p:sp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Прямоугольник 4"/>
          <p:cNvSpPr/>
          <p:nvPr/>
        </p:nvSpPr>
        <p:spPr>
          <a:xfrm>
            <a:off x="4067374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720840"/>
            <a:ext cx="68523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После занялся изучением культуры стран Востока в Академии наук. Среди учёных он прославился трудами по истории Юго-Восточной Азии. Помимо научной работы он писал заметки и другие публикации для журналов «Вокруг света» и «Азия и Африка сегодня».</a:t>
            </a:r>
          </a:p>
        </p:txBody>
      </p:sp>
    </p:spTree>
    <p:extLst>
      <p:ext uri="{BB962C8B-B14F-4D97-AF65-F5344CB8AC3E}">
        <p14:creationId xmlns:p14="http://schemas.microsoft.com/office/powerpoint/2010/main" val="196755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54635" y="128147"/>
            <a:ext cx="9144000" cy="66363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635" y="332657"/>
            <a:ext cx="8532165" cy="6360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971600" y="627315"/>
            <a:ext cx="7360161" cy="3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378" y="2070727"/>
            <a:ext cx="3260117" cy="186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635" y="4221088"/>
            <a:ext cx="3337861" cy="20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30" y="4094328"/>
            <a:ext cx="3670462" cy="217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472" y="1023582"/>
            <a:ext cx="5151758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Творения автора полюбились читателям.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Самые популярные его произведения: «Девочка с Земли», «Посёлок», «Чудеса в Гусляре», «Миллион приключений», «Сто лет тому вперёд» и другие.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238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300003" y="0"/>
            <a:ext cx="8649567" cy="66405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60114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«Сто лет тому вперёд»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151880"/>
            <a:ext cx="8229600" cy="4974284"/>
          </a:xfrm>
        </p:spPr>
        <p:txBody>
          <a:bodyPr>
            <a:normAutofit/>
          </a:bodyPr>
          <a:lstStyle/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2800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073E87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2800" dirty="0" smtClean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Обратите </a:t>
            </a:r>
            <a:r>
              <a:rPr lang="ru-RU" sz="2800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внимание на название книги писателя. По ключевым словам </a:t>
            </a:r>
            <a:r>
              <a:rPr lang="ru-RU" sz="2800" b="1" i="1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машина времени, чудеса техники будущего, космодром </a:t>
            </a:r>
            <a:r>
              <a:rPr lang="ru-RU" sz="2800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определите тему текста.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2800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Как вы думаете, о чём эта повесть?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81492" y="339090"/>
            <a:ext cx="251628" cy="53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0004" y="1172769"/>
            <a:ext cx="8088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2145" y="2259993"/>
            <a:ext cx="8532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i="1" dirty="0" smtClean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26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266351" y="696036"/>
            <a:ext cx="8700228" cy="65744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887104" y="2204864"/>
            <a:ext cx="7069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 приключениях мальчика Коли,   случайно оказавшегося в будущем.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643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297307" y="50973"/>
            <a:ext cx="7879925" cy="65961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1</a:t>
            </a:r>
            <a:endParaRPr lang="ru-RU" dirty="0"/>
          </a:p>
        </p:txBody>
      </p:sp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177607" y="260648"/>
            <a:ext cx="8597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1976" y="2132856"/>
            <a:ext cx="8088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7307" y="383758"/>
            <a:ext cx="7803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24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Сформулируйте 2 «тонких» и 2 «толстых» вопроса по содержанию 1-7 глав и ответьте на них.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864123"/>
              </p:ext>
            </p:extLst>
          </p:nvPr>
        </p:nvGraphicFramePr>
        <p:xfrm>
          <a:off x="1568118" y="2780928"/>
          <a:ext cx="6096000" cy="29242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Критерий оценивания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Дескрипторы</a:t>
                      </a:r>
                      <a:endParaRPr lang="ru-RU" b="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03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Понимает основную информацию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Формулирует «тонкие» и «толстые» вопросы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Отвечает на вопросы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1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570785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Проверьте себя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	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	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  <a:p>
            <a:pPr marL="0" indent="0"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fld id="{A5A27743-B97B-463B-B9D8-F7E71ABACDB7}" type="slidenum">
              <a:rPr lang="ru-RU" altLang="ru-RU" smtClean="0"/>
              <a:pPr/>
              <a:t>9</a:t>
            </a:fld>
            <a:endParaRPr lang="ru-RU" altLang="ru-RU"/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177607" y="260648"/>
            <a:ext cx="8597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1976" y="2132856"/>
            <a:ext cx="8088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311444"/>
              </p:ext>
            </p:extLst>
          </p:nvPr>
        </p:nvGraphicFramePr>
        <p:xfrm>
          <a:off x="1524000" y="1397000"/>
          <a:ext cx="6936432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68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8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31976" y="1484784"/>
            <a:ext cx="8088420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Сформулируйте 2 «тонких» и 2 «толстых» вопроса по содержанию 1-7 глав и ответьте на них.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sz="2400" b="1" dirty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endParaRPr lang="ru-RU" sz="2400" b="1" i="1" dirty="0">
              <a:solidFill>
                <a:srgbClr val="073E87"/>
              </a:solidFill>
              <a:latin typeface="Candara"/>
            </a:endParaRP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b="1" i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400" b="1" i="1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</a:t>
            </a:r>
            <a:r>
              <a:rPr lang="ru-RU" sz="2400" b="1" i="1" dirty="0" err="1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Тонкие»вопросы</a:t>
            </a:r>
            <a:endParaRPr lang="ru-RU" sz="2400" b="1" i="1" dirty="0">
              <a:solidFill>
                <a:srgbClr val="073E87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b="1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1.Как зовут главного героя повести? </a:t>
            </a:r>
            <a:r>
              <a:rPr lang="ru-RU" sz="2400" b="1" i="1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(Главного героя зовут Коля)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endParaRPr lang="ru-RU" sz="2400" b="1" dirty="0">
              <a:solidFill>
                <a:srgbClr val="073E87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b="1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2.Что такое </a:t>
            </a:r>
            <a:r>
              <a:rPr lang="ru-RU" sz="2400" b="1" dirty="0" err="1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флипы</a:t>
            </a:r>
            <a:r>
              <a:rPr lang="ru-RU" sz="2400" b="1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  <a:r>
              <a:rPr lang="ru-RU" sz="2400" b="1" i="1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</a:t>
            </a:r>
            <a:r>
              <a:rPr lang="ru-RU" sz="2400" b="1" i="1" dirty="0" err="1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Флипы</a:t>
            </a:r>
            <a:r>
              <a:rPr lang="ru-RU" sz="2400" b="1" i="1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летающее такси)</a:t>
            </a:r>
            <a:r>
              <a:rPr lang="ru-RU" sz="2400" b="1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b="1" i="1" dirty="0">
                <a:solidFill>
                  <a:srgbClr val="073E8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                         </a:t>
            </a:r>
            <a:endParaRPr lang="ru-RU" sz="2400" b="1" dirty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09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2645</TotalTime>
  <Words>879</Words>
  <Application>Microsoft Office PowerPoint</Application>
  <PresentationFormat>Экран (4:3)</PresentationFormat>
  <Paragraphs>175</Paragraphs>
  <Slides>20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Candara</vt:lpstr>
      <vt:lpstr>Century Gothic</vt:lpstr>
      <vt:lpstr>Open Sans</vt:lpstr>
      <vt:lpstr>Symbol</vt:lpstr>
      <vt:lpstr>Tahoma</vt:lpstr>
      <vt:lpstr>Times New Roman</vt:lpstr>
      <vt:lpstr>Тема Office</vt:lpstr>
      <vt:lpstr>Презентация PowerPoint</vt:lpstr>
      <vt:lpstr>Презентация PowerPoint</vt:lpstr>
      <vt:lpstr>Творчество Кира Булычёва</vt:lpstr>
      <vt:lpstr>Творчество К.Булычёва</vt:lpstr>
      <vt:lpstr> </vt:lpstr>
      <vt:lpstr>«Сто лет тому вперёд»</vt:lpstr>
      <vt:lpstr>Презентация PowerPoint</vt:lpstr>
      <vt:lpstr>Задание 1</vt:lpstr>
      <vt:lpstr>Проверьте себя</vt:lpstr>
      <vt:lpstr>Проверьте себя </vt:lpstr>
      <vt:lpstr>Задание 2</vt:lpstr>
      <vt:lpstr>Проверьте себя</vt:lpstr>
      <vt:lpstr>Презентация PowerPoint</vt:lpstr>
      <vt:lpstr>Проверьте себя</vt:lpstr>
      <vt:lpstr>Тест</vt:lpstr>
      <vt:lpstr>Презентация PowerPoint</vt:lpstr>
      <vt:lpstr>  Проверьте себя   </vt:lpstr>
      <vt:lpstr>Презентация PowerPoint</vt:lpstr>
      <vt:lpstr>Рефлексия</vt:lpstr>
      <vt:lpstr>Домашнее задание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178</cp:revision>
  <dcterms:created xsi:type="dcterms:W3CDTF">2020-07-18T05:19:20Z</dcterms:created>
  <dcterms:modified xsi:type="dcterms:W3CDTF">2024-12-11T12:37:10Z</dcterms:modified>
</cp:coreProperties>
</file>