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7" r:id="rId3"/>
    <p:sldId id="259" r:id="rId4"/>
    <p:sldId id="305" r:id="rId5"/>
    <p:sldId id="308" r:id="rId6"/>
    <p:sldId id="289" r:id="rId7"/>
    <p:sldId id="288" r:id="rId8"/>
    <p:sldId id="290" r:id="rId9"/>
    <p:sldId id="291" r:id="rId10"/>
    <p:sldId id="293" r:id="rId11"/>
    <p:sldId id="292" r:id="rId12"/>
    <p:sldId id="294" r:id="rId13"/>
    <p:sldId id="295" r:id="rId14"/>
    <p:sldId id="296" r:id="rId15"/>
    <p:sldId id="297" r:id="rId16"/>
    <p:sldId id="281" r:id="rId17"/>
    <p:sldId id="282" r:id="rId18"/>
    <p:sldId id="283" r:id="rId19"/>
    <p:sldId id="285" r:id="rId20"/>
    <p:sldId id="286" r:id="rId21"/>
    <p:sldId id="287" r:id="rId22"/>
    <p:sldId id="299" r:id="rId23"/>
    <p:sldId id="301" r:id="rId24"/>
    <p:sldId id="272" r:id="rId25"/>
    <p:sldId id="280" r:id="rId26"/>
    <p:sldId id="304" r:id="rId27"/>
    <p:sldId id="277" r:id="rId28"/>
    <p:sldId id="302" r:id="rId29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2047" autoAdjust="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9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545623 Zi" userId="1dc190da7620b809" providerId="LiveId" clId="{B004555F-1DB5-448C-AAC7-28A21F5C3DB8}"/>
    <pc:docChg chg="undo custSel addSld delSld modSld">
      <pc:chgData name="Z545623 Zi" userId="1dc190da7620b809" providerId="LiveId" clId="{B004555F-1DB5-448C-AAC7-28A21F5C3DB8}" dt="2021-04-11T06:52:50.455" v="954" actId="207"/>
      <pc:docMkLst>
        <pc:docMk/>
      </pc:docMkLst>
      <pc:sldChg chg="addSp delSp modSp modTransition modAnim">
        <pc:chgData name="Z545623 Zi" userId="1dc190da7620b809" providerId="LiveId" clId="{B004555F-1DB5-448C-AAC7-28A21F5C3DB8}" dt="2021-04-11T04:42:44.245" v="584"/>
        <pc:sldMkLst>
          <pc:docMk/>
          <pc:sldMk cId="0" sldId="257"/>
        </pc:sldMkLst>
        <pc:picChg chg="add del mod">
          <ac:chgData name="Z545623 Zi" userId="1dc190da7620b809" providerId="LiveId" clId="{B004555F-1DB5-448C-AAC7-28A21F5C3DB8}" dt="2021-04-11T04:40:20.644" v="583"/>
          <ac:picMkLst>
            <pc:docMk/>
            <pc:sldMk cId="0" sldId="257"/>
            <ac:picMk id="2" creationId="{0A8BC742-6E08-4EEA-A397-5390D4C5EBD9}"/>
          </ac:picMkLst>
        </pc:picChg>
        <pc:picChg chg="add mod">
          <ac:chgData name="Z545623 Zi" userId="1dc190da7620b809" providerId="LiveId" clId="{B004555F-1DB5-448C-AAC7-28A21F5C3DB8}" dt="2021-04-11T04:42:44.245" v="584"/>
          <ac:picMkLst>
            <pc:docMk/>
            <pc:sldMk cId="0" sldId="257"/>
            <ac:picMk id="3" creationId="{B2C5B56C-835B-477B-A7A5-315EA7F3F48A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25:06.902" v="888" actId="207"/>
        <pc:sldMkLst>
          <pc:docMk/>
          <pc:sldMk cId="0" sldId="259"/>
        </pc:sldMkLst>
        <pc:spChg chg="mod">
          <ac:chgData name="Z545623 Zi" userId="1dc190da7620b809" providerId="LiveId" clId="{B004555F-1DB5-448C-AAC7-28A21F5C3DB8}" dt="2021-04-11T06:25:06.902" v="888" actId="207"/>
          <ac:spMkLst>
            <pc:docMk/>
            <pc:sldMk cId="0" sldId="259"/>
            <ac:spMk id="69" creationId="{00000000-0000-0000-0000-000000000000}"/>
          </ac:spMkLst>
        </pc:spChg>
        <pc:picChg chg="add del mod">
          <ac:chgData name="Z545623 Zi" userId="1dc190da7620b809" providerId="LiveId" clId="{B004555F-1DB5-448C-AAC7-28A21F5C3DB8}" dt="2021-04-11T04:43:34.973" v="586"/>
          <ac:picMkLst>
            <pc:docMk/>
            <pc:sldMk cId="0" sldId="259"/>
            <ac:picMk id="2" creationId="{672EF48E-0229-4289-9F85-2D9FC2E2E73A}"/>
          </ac:picMkLst>
        </pc:picChg>
        <pc:picChg chg="add mod">
          <ac:chgData name="Z545623 Zi" userId="1dc190da7620b809" providerId="LiveId" clId="{B004555F-1DB5-448C-AAC7-28A21F5C3DB8}" dt="2021-04-11T04:44:07.715" v="587"/>
          <ac:picMkLst>
            <pc:docMk/>
            <pc:sldMk cId="0" sldId="259"/>
            <ac:picMk id="3" creationId="{79038F59-055A-4BF5-9F3C-B2190D637F82}"/>
          </ac:picMkLst>
        </pc:picChg>
      </pc:sldChg>
      <pc:sldChg chg="modSp add del">
        <pc:chgData name="Z545623 Zi" userId="1dc190da7620b809" providerId="LiveId" clId="{B004555F-1DB5-448C-AAC7-28A21F5C3DB8}" dt="2021-04-10T15:21:57.539" v="216"/>
        <pc:sldMkLst>
          <pc:docMk/>
          <pc:sldMk cId="1746319433" sldId="264"/>
        </pc:sldMkLst>
        <pc:picChg chg="mod">
          <ac:chgData name="Z545623 Zi" userId="1dc190da7620b809" providerId="LiveId" clId="{B004555F-1DB5-448C-AAC7-28A21F5C3DB8}" dt="2021-04-10T15:21:55.626" v="215" actId="1076"/>
          <ac:picMkLst>
            <pc:docMk/>
            <pc:sldMk cId="1746319433" sldId="264"/>
            <ac:picMk id="136" creationId="{00000000-0000-0000-0000-000000000000}"/>
          </ac:picMkLst>
        </pc:picChg>
      </pc:sldChg>
      <pc:sldChg chg="addSp modSp">
        <pc:chgData name="Z545623 Zi" userId="1dc190da7620b809" providerId="LiveId" clId="{B004555F-1DB5-448C-AAC7-28A21F5C3DB8}" dt="2021-04-11T06:03:21.038" v="844"/>
        <pc:sldMkLst>
          <pc:docMk/>
          <pc:sldMk cId="3503291036" sldId="272"/>
        </pc:sldMkLst>
        <pc:spChg chg="mod">
          <ac:chgData name="Z545623 Zi" userId="1dc190da7620b809" providerId="LiveId" clId="{B004555F-1DB5-448C-AAC7-28A21F5C3DB8}" dt="2021-04-10T16:15:27.551" v="520" actId="20577"/>
          <ac:spMkLst>
            <pc:docMk/>
            <pc:sldMk cId="3503291036" sldId="272"/>
            <ac:spMk id="6" creationId="{5BADE61F-3713-4FFC-9E26-3B1A566A2928}"/>
          </ac:spMkLst>
        </pc:spChg>
        <pc:picChg chg="add mod">
          <ac:chgData name="Z545623 Zi" userId="1dc190da7620b809" providerId="LiveId" clId="{B004555F-1DB5-448C-AAC7-28A21F5C3DB8}" dt="2021-04-11T06:03:21.038" v="844"/>
          <ac:picMkLst>
            <pc:docMk/>
            <pc:sldMk cId="3503291036" sldId="272"/>
            <ac:picMk id="2" creationId="{8DE243E0-21FA-46D1-A787-D7A51A217E59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14:20.380" v="869"/>
        <pc:sldMkLst>
          <pc:docMk/>
          <pc:sldMk cId="546132904" sldId="277"/>
        </pc:sldMkLst>
        <pc:picChg chg="add del mod">
          <ac:chgData name="Z545623 Zi" userId="1dc190da7620b809" providerId="LiveId" clId="{B004555F-1DB5-448C-AAC7-28A21F5C3DB8}" dt="2021-04-11T06:13:10.353" v="866"/>
          <ac:picMkLst>
            <pc:docMk/>
            <pc:sldMk cId="546132904" sldId="277"/>
            <ac:picMk id="6" creationId="{FDFB7C2D-444D-4081-9EB9-A26993B6296E}"/>
          </ac:picMkLst>
        </pc:picChg>
        <pc:picChg chg="add del mod">
          <ac:chgData name="Z545623 Zi" userId="1dc190da7620b809" providerId="LiveId" clId="{B004555F-1DB5-448C-AAC7-28A21F5C3DB8}" dt="2021-04-11T06:13:40.604" v="868"/>
          <ac:picMkLst>
            <pc:docMk/>
            <pc:sldMk cId="546132904" sldId="277"/>
            <ac:picMk id="7" creationId="{ECE8D462-14AB-4BD3-BCDC-E02C38715EB1}"/>
          </ac:picMkLst>
        </pc:picChg>
        <pc:picChg chg="add mod">
          <ac:chgData name="Z545623 Zi" userId="1dc190da7620b809" providerId="LiveId" clId="{B004555F-1DB5-448C-AAC7-28A21F5C3DB8}" dt="2021-04-11T06:14:20.380" v="869"/>
          <ac:picMkLst>
            <pc:docMk/>
            <pc:sldMk cId="546132904" sldId="277"/>
            <ac:picMk id="8" creationId="{5E4259B6-9986-4EEE-BC00-47AB037A06A5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18:08.075" v="886" actId="20577"/>
        <pc:sldMkLst>
          <pc:docMk/>
          <pc:sldMk cId="2331757001" sldId="280"/>
        </pc:sldMkLst>
        <pc:spChg chg="mod">
          <ac:chgData name="Z545623 Zi" userId="1dc190da7620b809" providerId="LiveId" clId="{B004555F-1DB5-448C-AAC7-28A21F5C3DB8}" dt="2021-04-11T06:18:08.075" v="886" actId="20577"/>
          <ac:spMkLst>
            <pc:docMk/>
            <pc:sldMk cId="2331757001" sldId="280"/>
            <ac:spMk id="3" creationId="{880070F1-EC2F-4EEF-AA43-7C55A9562B46}"/>
          </ac:spMkLst>
        </pc:spChg>
        <pc:picChg chg="add del mod">
          <ac:chgData name="Z545623 Zi" userId="1dc190da7620b809" providerId="LiveId" clId="{B004555F-1DB5-448C-AAC7-28A21F5C3DB8}" dt="2021-04-11T06:05:16.539" v="846"/>
          <ac:picMkLst>
            <pc:docMk/>
            <pc:sldMk cId="2331757001" sldId="280"/>
            <ac:picMk id="4" creationId="{4A72928F-92D2-4416-AF50-3C26E867C3F2}"/>
          </ac:picMkLst>
        </pc:picChg>
        <pc:picChg chg="add mod">
          <ac:chgData name="Z545623 Zi" userId="1dc190da7620b809" providerId="LiveId" clId="{B004555F-1DB5-448C-AAC7-28A21F5C3DB8}" dt="2021-04-11T06:06:18.797" v="847"/>
          <ac:picMkLst>
            <pc:docMk/>
            <pc:sldMk cId="2331757001" sldId="280"/>
            <ac:picMk id="5" creationId="{A481E759-4046-41D2-9351-0EFE04D86E30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41:58.462" v="939" actId="255"/>
        <pc:sldMkLst>
          <pc:docMk/>
          <pc:sldMk cId="1083116315" sldId="281"/>
        </pc:sldMkLst>
        <pc:spChg chg="mod">
          <ac:chgData name="Z545623 Zi" userId="1dc190da7620b809" providerId="LiveId" clId="{B004555F-1DB5-448C-AAC7-28A21F5C3DB8}" dt="2021-04-11T05:58:18.517" v="835" actId="20577"/>
          <ac:spMkLst>
            <pc:docMk/>
            <pc:sldMk cId="1083116315" sldId="281"/>
            <ac:spMk id="3" creationId="{4FCDDA97-A1FC-48B7-971E-D465786B9810}"/>
          </ac:spMkLst>
        </pc:spChg>
        <pc:spChg chg="mod">
          <ac:chgData name="Z545623 Zi" userId="1dc190da7620b809" providerId="LiveId" clId="{B004555F-1DB5-448C-AAC7-28A21F5C3DB8}" dt="2021-04-11T06:41:58.462" v="939" actId="255"/>
          <ac:spMkLst>
            <pc:docMk/>
            <pc:sldMk cId="1083116315" sldId="281"/>
            <ac:spMk id="6" creationId="{1AA2EE78-9A72-41E1-ADE8-1E2186D3BC59}"/>
          </ac:spMkLst>
        </pc:spChg>
        <pc:picChg chg="add del mod">
          <ac:chgData name="Z545623 Zi" userId="1dc190da7620b809" providerId="LiveId" clId="{B004555F-1DB5-448C-AAC7-28A21F5C3DB8}" dt="2021-04-11T05:48:47.846" v="783"/>
          <ac:picMkLst>
            <pc:docMk/>
            <pc:sldMk cId="1083116315" sldId="281"/>
            <ac:picMk id="4" creationId="{5B74FF27-79BA-45C0-8D4C-D32703827989}"/>
          </ac:picMkLst>
        </pc:picChg>
        <pc:picChg chg="add mod">
          <ac:chgData name="Z545623 Zi" userId="1dc190da7620b809" providerId="LiveId" clId="{B004555F-1DB5-448C-AAC7-28A21F5C3DB8}" dt="2021-04-11T05:49:31.099" v="784"/>
          <ac:picMkLst>
            <pc:docMk/>
            <pc:sldMk cId="1083116315" sldId="281"/>
            <ac:picMk id="7" creationId="{3B348E01-C632-48CE-8C98-78F2D1810839}"/>
          </ac:picMkLst>
        </pc:picChg>
      </pc:sldChg>
      <pc:sldChg chg="addSp modSp">
        <pc:chgData name="Z545623 Zi" userId="1dc190da7620b809" providerId="LiveId" clId="{B004555F-1DB5-448C-AAC7-28A21F5C3DB8}" dt="2021-04-11T05:51:54.904" v="788"/>
        <pc:sldMkLst>
          <pc:docMk/>
          <pc:sldMk cId="4143601097" sldId="282"/>
        </pc:sldMkLst>
        <pc:graphicFrameChg chg="mod">
          <ac:chgData name="Z545623 Zi" userId="1dc190da7620b809" providerId="LiveId" clId="{B004555F-1DB5-448C-AAC7-28A21F5C3DB8}" dt="2021-04-11T05:51:54.904" v="788"/>
          <ac:graphicFrameMkLst>
            <pc:docMk/>
            <pc:sldMk cId="4143601097" sldId="282"/>
            <ac:graphicFrameMk id="7" creationId="{141B0C29-D193-423F-8AD9-9CDDA631441E}"/>
          </ac:graphicFrameMkLst>
        </pc:graphicFrameChg>
        <pc:graphicFrameChg chg="mod">
          <ac:chgData name="Z545623 Zi" userId="1dc190da7620b809" providerId="LiveId" clId="{B004555F-1DB5-448C-AAC7-28A21F5C3DB8}" dt="2021-04-11T05:51:54.899" v="787"/>
          <ac:graphicFrameMkLst>
            <pc:docMk/>
            <pc:sldMk cId="4143601097" sldId="282"/>
            <ac:graphicFrameMk id="8" creationId="{0C47FB78-0E10-450B-8780-366877512A17}"/>
          </ac:graphicFrameMkLst>
        </pc:graphicFrameChg>
        <pc:picChg chg="add mod">
          <ac:chgData name="Z545623 Zi" userId="1dc190da7620b809" providerId="LiveId" clId="{B004555F-1DB5-448C-AAC7-28A21F5C3DB8}" dt="2021-04-11T05:46:34.262" v="743"/>
          <ac:picMkLst>
            <pc:docMk/>
            <pc:sldMk cId="4143601097" sldId="282"/>
            <ac:picMk id="2" creationId="{0928E636-3E92-496A-BB61-513F02014DDC}"/>
          </ac:picMkLst>
        </pc:picChg>
      </pc:sldChg>
      <pc:sldChg chg="addSp modSp">
        <pc:chgData name="Z545623 Zi" userId="1dc190da7620b809" providerId="LiveId" clId="{B004555F-1DB5-448C-AAC7-28A21F5C3DB8}" dt="2021-04-11T05:58:47.994" v="841" actId="20577"/>
        <pc:sldMkLst>
          <pc:docMk/>
          <pc:sldMk cId="237806429" sldId="283"/>
        </pc:sldMkLst>
        <pc:spChg chg="mod">
          <ac:chgData name="Z545623 Zi" userId="1dc190da7620b809" providerId="LiveId" clId="{B004555F-1DB5-448C-AAC7-28A21F5C3DB8}" dt="2021-04-11T05:58:47.994" v="841" actId="20577"/>
          <ac:spMkLst>
            <pc:docMk/>
            <pc:sldMk cId="237806429" sldId="283"/>
            <ac:spMk id="3" creationId="{310CE4F9-FA2B-4D82-9552-AD936FD961FB}"/>
          </ac:spMkLst>
        </pc:spChg>
        <pc:graphicFrameChg chg="mod">
          <ac:chgData name="Z545623 Zi" userId="1dc190da7620b809" providerId="LiveId" clId="{B004555F-1DB5-448C-AAC7-28A21F5C3DB8}" dt="2021-04-11T05:52:27.153" v="796"/>
          <ac:graphicFrameMkLst>
            <pc:docMk/>
            <pc:sldMk cId="237806429" sldId="283"/>
            <ac:graphicFrameMk id="6" creationId="{8E40BFCF-A626-4937-A226-2D332C3FD4FF}"/>
          </ac:graphicFrameMkLst>
        </pc:graphicFrameChg>
        <pc:graphicFrameChg chg="mod">
          <ac:chgData name="Z545623 Zi" userId="1dc190da7620b809" providerId="LiveId" clId="{B004555F-1DB5-448C-AAC7-28A21F5C3DB8}" dt="2021-04-11T05:52:27.148" v="795"/>
          <ac:graphicFrameMkLst>
            <pc:docMk/>
            <pc:sldMk cId="237806429" sldId="283"/>
            <ac:graphicFrameMk id="7" creationId="{FCC5A538-C5B1-471D-90BB-7BA3E47FA0B3}"/>
          </ac:graphicFrameMkLst>
        </pc:graphicFrameChg>
        <pc:graphicFrameChg chg="mod">
          <ac:chgData name="Z545623 Zi" userId="1dc190da7620b809" providerId="LiveId" clId="{B004555F-1DB5-448C-AAC7-28A21F5C3DB8}" dt="2021-04-11T05:52:27.144" v="794"/>
          <ac:graphicFrameMkLst>
            <pc:docMk/>
            <pc:sldMk cId="237806429" sldId="283"/>
            <ac:graphicFrameMk id="8" creationId="{13A37DDA-EB5B-4597-8CF5-7D4023C49B74}"/>
          </ac:graphicFrameMkLst>
        </pc:graphicFrameChg>
        <pc:graphicFrameChg chg="mod">
          <ac:chgData name="Z545623 Zi" userId="1dc190da7620b809" providerId="LiveId" clId="{B004555F-1DB5-448C-AAC7-28A21F5C3DB8}" dt="2021-04-11T05:52:27.136" v="793"/>
          <ac:graphicFrameMkLst>
            <pc:docMk/>
            <pc:sldMk cId="237806429" sldId="283"/>
            <ac:graphicFrameMk id="9" creationId="{84DEAC4A-2265-4004-A0A8-D2674E51535A}"/>
          </ac:graphicFrameMkLst>
        </pc:graphicFrameChg>
        <pc:picChg chg="add mod">
          <ac:chgData name="Z545623 Zi" userId="1dc190da7620b809" providerId="LiveId" clId="{B004555F-1DB5-448C-AAC7-28A21F5C3DB8}" dt="2021-04-11T05:47:53.040" v="758"/>
          <ac:picMkLst>
            <pc:docMk/>
            <pc:sldMk cId="237806429" sldId="283"/>
            <ac:picMk id="2" creationId="{E3A501C3-FCFB-4C6B-938D-3DEF7009E028}"/>
          </ac:picMkLst>
        </pc:picChg>
      </pc:sldChg>
      <pc:sldChg chg="addSp modSp">
        <pc:chgData name="Z545623 Zi" userId="1dc190da7620b809" providerId="LiveId" clId="{B004555F-1DB5-448C-AAC7-28A21F5C3DB8}" dt="2021-04-11T05:58:04.292" v="833" actId="20577"/>
        <pc:sldMkLst>
          <pc:docMk/>
          <pc:sldMk cId="1055937315" sldId="285"/>
        </pc:sldMkLst>
        <pc:spChg chg="mod">
          <ac:chgData name="Z545623 Zi" userId="1dc190da7620b809" providerId="LiveId" clId="{B004555F-1DB5-448C-AAC7-28A21F5C3DB8}" dt="2021-04-11T05:58:04.292" v="833" actId="20577"/>
          <ac:spMkLst>
            <pc:docMk/>
            <pc:sldMk cId="1055937315" sldId="285"/>
            <ac:spMk id="3" creationId="{4FCDDA97-A1FC-48B7-971E-D465786B9810}"/>
          </ac:spMkLst>
        </pc:spChg>
        <pc:picChg chg="add mod">
          <ac:chgData name="Z545623 Zi" userId="1dc190da7620b809" providerId="LiveId" clId="{B004555F-1DB5-448C-AAC7-28A21F5C3DB8}" dt="2021-04-11T05:53:10.361" v="797"/>
          <ac:picMkLst>
            <pc:docMk/>
            <pc:sldMk cId="1055937315" sldId="285"/>
            <ac:picMk id="2" creationId="{5EA6E36A-7482-4F85-AB0B-0A4C4F1EEBF8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5:56:07.149" v="816"/>
        <pc:sldMkLst>
          <pc:docMk/>
          <pc:sldMk cId="4129945605" sldId="286"/>
        </pc:sldMkLst>
        <pc:graphicFrameChg chg="mod">
          <ac:chgData name="Z545623 Zi" userId="1dc190da7620b809" providerId="LiveId" clId="{B004555F-1DB5-448C-AAC7-28A21F5C3DB8}" dt="2021-04-11T05:56:07.149" v="816"/>
          <ac:graphicFrameMkLst>
            <pc:docMk/>
            <pc:sldMk cId="4129945605" sldId="286"/>
            <ac:graphicFrameMk id="7" creationId="{141B0C29-D193-423F-8AD9-9CDDA631441E}"/>
          </ac:graphicFrameMkLst>
        </pc:graphicFrameChg>
        <pc:graphicFrameChg chg="mod">
          <ac:chgData name="Z545623 Zi" userId="1dc190da7620b809" providerId="LiveId" clId="{B004555F-1DB5-448C-AAC7-28A21F5C3DB8}" dt="2021-04-11T05:56:07.146" v="815"/>
          <ac:graphicFrameMkLst>
            <pc:docMk/>
            <pc:sldMk cId="4129945605" sldId="286"/>
            <ac:graphicFrameMk id="8" creationId="{0C47FB78-0E10-450B-8780-366877512A17}"/>
          </ac:graphicFrameMkLst>
        </pc:graphicFrameChg>
        <pc:picChg chg="add del mod">
          <ac:chgData name="Z545623 Zi" userId="1dc190da7620b809" providerId="LiveId" clId="{B004555F-1DB5-448C-AAC7-28A21F5C3DB8}" dt="2021-04-11T05:54:45.255" v="805"/>
          <ac:picMkLst>
            <pc:docMk/>
            <pc:sldMk cId="4129945605" sldId="286"/>
            <ac:picMk id="2" creationId="{CD96DFD9-AC06-408B-81BA-3FFB5B8DA218}"/>
          </ac:picMkLst>
        </pc:picChg>
        <pc:picChg chg="add mod">
          <ac:chgData name="Z545623 Zi" userId="1dc190da7620b809" providerId="LiveId" clId="{B004555F-1DB5-448C-AAC7-28A21F5C3DB8}" dt="2021-04-11T05:55:31.552" v="810"/>
          <ac:picMkLst>
            <pc:docMk/>
            <pc:sldMk cId="4129945605" sldId="286"/>
            <ac:picMk id="4" creationId="{33BFEE11-8DA2-4533-B771-511FEB59F1CB}"/>
          </ac:picMkLst>
        </pc:picChg>
      </pc:sldChg>
      <pc:sldChg chg="addSp modSp">
        <pc:chgData name="Z545623 Zi" userId="1dc190da7620b809" providerId="LiveId" clId="{B004555F-1DB5-448C-AAC7-28A21F5C3DB8}" dt="2021-04-11T05:58:42.306" v="838" actId="20577"/>
        <pc:sldMkLst>
          <pc:docMk/>
          <pc:sldMk cId="1292758973" sldId="287"/>
        </pc:sldMkLst>
        <pc:spChg chg="mod">
          <ac:chgData name="Z545623 Zi" userId="1dc190da7620b809" providerId="LiveId" clId="{B004555F-1DB5-448C-AAC7-28A21F5C3DB8}" dt="2021-04-11T05:58:42.306" v="838" actId="20577"/>
          <ac:spMkLst>
            <pc:docMk/>
            <pc:sldMk cId="1292758973" sldId="287"/>
            <ac:spMk id="3" creationId="{310CE4F9-FA2B-4D82-9552-AD936FD961FB}"/>
          </ac:spMkLst>
        </pc:spChg>
        <pc:graphicFrameChg chg="mod">
          <ac:chgData name="Z545623 Zi" userId="1dc190da7620b809" providerId="LiveId" clId="{B004555F-1DB5-448C-AAC7-28A21F5C3DB8}" dt="2021-04-11T05:57:28.385" v="822"/>
          <ac:graphicFrameMkLst>
            <pc:docMk/>
            <pc:sldMk cId="1292758973" sldId="287"/>
            <ac:graphicFrameMk id="6" creationId="{8E40BFCF-A626-4937-A226-2D332C3FD4FF}"/>
          </ac:graphicFrameMkLst>
        </pc:graphicFrameChg>
        <pc:picChg chg="add mod">
          <ac:chgData name="Z545623 Zi" userId="1dc190da7620b809" providerId="LiveId" clId="{B004555F-1DB5-448C-AAC7-28A21F5C3DB8}" dt="2021-04-11T05:56:56.924" v="819"/>
          <ac:picMkLst>
            <pc:docMk/>
            <pc:sldMk cId="1292758973" sldId="287"/>
            <ac:picMk id="5" creationId="{8046F219-F59C-4797-9A19-EDBD8B88136F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39:14.253" v="928" actId="255"/>
        <pc:sldMkLst>
          <pc:docMk/>
          <pc:sldMk cId="3998299024" sldId="288"/>
        </pc:sldMkLst>
        <pc:spChg chg="mod">
          <ac:chgData name="Z545623 Zi" userId="1dc190da7620b809" providerId="LiveId" clId="{B004555F-1DB5-448C-AAC7-28A21F5C3DB8}" dt="2021-04-11T06:39:14.253" v="928" actId="255"/>
          <ac:spMkLst>
            <pc:docMk/>
            <pc:sldMk cId="3998299024" sldId="288"/>
            <ac:spMk id="2" creationId="{ABA710FC-ECE7-4F07-8B9E-F46079A34CAC}"/>
          </ac:spMkLst>
        </pc:spChg>
        <pc:spChg chg="del mod">
          <ac:chgData name="Z545623 Zi" userId="1dc190da7620b809" providerId="LiveId" clId="{B004555F-1DB5-448C-AAC7-28A21F5C3DB8}" dt="2021-04-11T05:06:30.022" v="658" actId="478"/>
          <ac:spMkLst>
            <pc:docMk/>
            <pc:sldMk cId="3998299024" sldId="288"/>
            <ac:spMk id="3" creationId="{EDC3015E-09BF-4371-BE2C-06EB5428D505}"/>
          </ac:spMkLst>
        </pc:spChg>
        <pc:picChg chg="add del mod">
          <ac:chgData name="Z545623 Zi" userId="1dc190da7620b809" providerId="LiveId" clId="{B004555F-1DB5-448C-AAC7-28A21F5C3DB8}" dt="2021-04-11T04:50:53.102" v="626"/>
          <ac:picMkLst>
            <pc:docMk/>
            <pc:sldMk cId="3998299024" sldId="288"/>
            <ac:picMk id="5" creationId="{BF0E0250-4B19-4481-B8AF-F9B040461A60}"/>
          </ac:picMkLst>
        </pc:picChg>
        <pc:picChg chg="del">
          <ac:chgData name="Z545623 Zi" userId="1dc190da7620b809" providerId="LiveId" clId="{B004555F-1DB5-448C-AAC7-28A21F5C3DB8}" dt="2021-04-11T05:03:46.209" v="640" actId="478"/>
          <ac:picMkLst>
            <pc:docMk/>
            <pc:sldMk cId="3998299024" sldId="288"/>
            <ac:picMk id="6" creationId="{0BDAC038-35EB-41CA-B08C-A7755DDE9A74}"/>
          </ac:picMkLst>
        </pc:picChg>
        <pc:picChg chg="add del mod">
          <ac:chgData name="Z545623 Zi" userId="1dc190da7620b809" providerId="LiveId" clId="{B004555F-1DB5-448C-AAC7-28A21F5C3DB8}" dt="2021-04-11T06:29:21.646" v="902"/>
          <ac:picMkLst>
            <pc:docMk/>
            <pc:sldMk cId="3998299024" sldId="288"/>
            <ac:picMk id="7" creationId="{399E9597-493F-4F77-8063-1FB735F93063}"/>
          </ac:picMkLst>
        </pc:picChg>
        <pc:picChg chg="add mod">
          <ac:chgData name="Z545623 Zi" userId="1dc190da7620b809" providerId="LiveId" clId="{B004555F-1DB5-448C-AAC7-28A21F5C3DB8}" dt="2021-04-11T05:03:56.140" v="644" actId="1076"/>
          <ac:picMkLst>
            <pc:docMk/>
            <pc:sldMk cId="3998299024" sldId="288"/>
            <ac:picMk id="8" creationId="{6005BD03-260E-4DD3-841B-B91CEB70E807}"/>
          </ac:picMkLst>
        </pc:picChg>
        <pc:picChg chg="add mod modCrop">
          <ac:chgData name="Z545623 Zi" userId="1dc190da7620b809" providerId="LiveId" clId="{B004555F-1DB5-448C-AAC7-28A21F5C3DB8}" dt="2021-04-11T05:07:23.980" v="666" actId="1076"/>
          <ac:picMkLst>
            <pc:docMk/>
            <pc:sldMk cId="3998299024" sldId="288"/>
            <ac:picMk id="9" creationId="{468B9623-F073-43D5-845A-AAFF1D40C9F5}"/>
          </ac:picMkLst>
        </pc:picChg>
        <pc:picChg chg="mod">
          <ac:chgData name="Z545623 Zi" userId="1dc190da7620b809" providerId="LiveId" clId="{B004555F-1DB5-448C-AAC7-28A21F5C3DB8}" dt="2021-04-11T05:07:14.581" v="665" actId="1076"/>
          <ac:picMkLst>
            <pc:docMk/>
            <pc:sldMk cId="3998299024" sldId="288"/>
            <ac:picMk id="10" creationId="{AA07A3AC-5F87-486C-B2A3-4B6AF28F7749}"/>
          </ac:picMkLst>
        </pc:picChg>
        <pc:picChg chg="add mod">
          <ac:chgData name="Z545623 Zi" userId="1dc190da7620b809" providerId="LiveId" clId="{B004555F-1DB5-448C-AAC7-28A21F5C3DB8}" dt="2021-04-11T06:29:52.678" v="903"/>
          <ac:picMkLst>
            <pc:docMk/>
            <pc:sldMk cId="3998299024" sldId="288"/>
            <ac:picMk id="12" creationId="{6AC35787-953B-4D17-A7DD-377AD11916E3}"/>
          </ac:picMkLst>
        </pc:picChg>
      </pc:sldChg>
      <pc:sldChg chg="addSp modSp">
        <pc:chgData name="Z545623 Zi" userId="1dc190da7620b809" providerId="LiveId" clId="{B004555F-1DB5-448C-AAC7-28A21F5C3DB8}" dt="2021-04-11T06:39:28.079" v="929" actId="255"/>
        <pc:sldMkLst>
          <pc:docMk/>
          <pc:sldMk cId="1604258320" sldId="289"/>
        </pc:sldMkLst>
        <pc:spChg chg="mod">
          <ac:chgData name="Z545623 Zi" userId="1dc190da7620b809" providerId="LiveId" clId="{B004555F-1DB5-448C-AAC7-28A21F5C3DB8}" dt="2021-04-11T06:39:28.079" v="929" actId="255"/>
          <ac:spMkLst>
            <pc:docMk/>
            <pc:sldMk cId="1604258320" sldId="289"/>
            <ac:spMk id="2" creationId="{E5C1E74F-2C19-4A84-8BC3-505D0A70EA9A}"/>
          </ac:spMkLst>
        </pc:spChg>
        <pc:picChg chg="add mod">
          <ac:chgData name="Z545623 Zi" userId="1dc190da7620b809" providerId="LiveId" clId="{B004555F-1DB5-448C-AAC7-28A21F5C3DB8}" dt="2021-04-11T04:49:35.901" v="624"/>
          <ac:picMkLst>
            <pc:docMk/>
            <pc:sldMk cId="1604258320" sldId="289"/>
            <ac:picMk id="5" creationId="{C984F6D3-F4AE-4E25-BEB0-1391A27B4262}"/>
          </ac:picMkLst>
        </pc:picChg>
        <pc:picChg chg="mod modCrop">
          <ac:chgData name="Z545623 Zi" userId="1dc190da7620b809" providerId="LiveId" clId="{B004555F-1DB5-448C-AAC7-28A21F5C3DB8}" dt="2021-04-11T06:27:47.035" v="900" actId="1076"/>
          <ac:picMkLst>
            <pc:docMk/>
            <pc:sldMk cId="1604258320" sldId="289"/>
            <ac:picMk id="6" creationId="{BABC1EEF-DABE-47F0-9ABB-2FAD57CC3723}"/>
          </ac:picMkLst>
        </pc:picChg>
        <pc:picChg chg="mod">
          <ac:chgData name="Z545623 Zi" userId="1dc190da7620b809" providerId="LiveId" clId="{B004555F-1DB5-448C-AAC7-28A21F5C3DB8}" dt="2021-04-11T06:27:54.378" v="901" actId="14100"/>
          <ac:picMkLst>
            <pc:docMk/>
            <pc:sldMk cId="1604258320" sldId="289"/>
            <ac:picMk id="8" creationId="{1BC1DC35-D1E6-40AB-ABA4-F84177C70213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39:03.744" v="927" actId="255"/>
        <pc:sldMkLst>
          <pc:docMk/>
          <pc:sldMk cId="2784234817" sldId="290"/>
        </pc:sldMkLst>
        <pc:spChg chg="mod">
          <ac:chgData name="Z545623 Zi" userId="1dc190da7620b809" providerId="LiveId" clId="{B004555F-1DB5-448C-AAC7-28A21F5C3DB8}" dt="2021-04-11T06:39:03.744" v="927" actId="255"/>
          <ac:spMkLst>
            <pc:docMk/>
            <pc:sldMk cId="2784234817" sldId="290"/>
            <ac:spMk id="2" creationId="{1723CB5D-9E67-4277-B782-29B36571EE98}"/>
          </ac:spMkLst>
        </pc:spChg>
        <pc:picChg chg="add del mod">
          <ac:chgData name="Z545623 Zi" userId="1dc190da7620b809" providerId="LiveId" clId="{B004555F-1DB5-448C-AAC7-28A21F5C3DB8}" dt="2021-04-11T04:56:55.384" v="635"/>
          <ac:picMkLst>
            <pc:docMk/>
            <pc:sldMk cId="2784234817" sldId="290"/>
            <ac:picMk id="5" creationId="{DEB9E843-E999-43FA-9AAC-001F3312B898}"/>
          </ac:picMkLst>
        </pc:picChg>
        <pc:picChg chg="add del mod">
          <ac:chgData name="Z545623 Zi" userId="1dc190da7620b809" providerId="LiveId" clId="{B004555F-1DB5-448C-AAC7-28A21F5C3DB8}" dt="2021-04-11T04:57:26.883" v="637"/>
          <ac:picMkLst>
            <pc:docMk/>
            <pc:sldMk cId="2784234817" sldId="290"/>
            <ac:picMk id="6" creationId="{B20B4ACB-D6AB-4C6B-9076-F41F3E6EED11}"/>
          </ac:picMkLst>
        </pc:picChg>
        <pc:picChg chg="add del mod">
          <ac:chgData name="Z545623 Zi" userId="1dc190da7620b809" providerId="LiveId" clId="{B004555F-1DB5-448C-AAC7-28A21F5C3DB8}" dt="2021-04-11T06:31:39.712" v="904"/>
          <ac:picMkLst>
            <pc:docMk/>
            <pc:sldMk cId="2784234817" sldId="290"/>
            <ac:picMk id="7" creationId="{10AADE1F-DDFC-41A7-A9C2-2CCFAA9235D8}"/>
          </ac:picMkLst>
        </pc:picChg>
        <pc:picChg chg="mod">
          <ac:chgData name="Z545623 Zi" userId="1dc190da7620b809" providerId="LiveId" clId="{B004555F-1DB5-448C-AAC7-28A21F5C3DB8}" dt="2021-04-11T05:07:48.093" v="668" actId="1076"/>
          <ac:picMkLst>
            <pc:docMk/>
            <pc:sldMk cId="2784234817" sldId="290"/>
            <ac:picMk id="8" creationId="{85799B8F-56FB-4831-878E-9414E264A278}"/>
          </ac:picMkLst>
        </pc:picChg>
        <pc:picChg chg="mod">
          <ac:chgData name="Z545623 Zi" userId="1dc190da7620b809" providerId="LiveId" clId="{B004555F-1DB5-448C-AAC7-28A21F5C3DB8}" dt="2021-04-11T05:07:53.397" v="669" actId="1076"/>
          <ac:picMkLst>
            <pc:docMk/>
            <pc:sldMk cId="2784234817" sldId="290"/>
            <ac:picMk id="9" creationId="{5DFA994F-3425-4C13-9826-8B09A506AEA2}"/>
          </ac:picMkLst>
        </pc:picChg>
        <pc:picChg chg="add mod">
          <ac:chgData name="Z545623 Zi" userId="1dc190da7620b809" providerId="LiveId" clId="{B004555F-1DB5-448C-AAC7-28A21F5C3DB8}" dt="2021-04-11T06:32:17.381" v="905"/>
          <ac:picMkLst>
            <pc:docMk/>
            <pc:sldMk cId="2784234817" sldId="290"/>
            <ac:picMk id="11" creationId="{1D686BCD-24B1-46A0-A0FD-066369C96E59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38:52.632" v="926" actId="255"/>
        <pc:sldMkLst>
          <pc:docMk/>
          <pc:sldMk cId="884859970" sldId="291"/>
        </pc:sldMkLst>
        <pc:spChg chg="mod">
          <ac:chgData name="Z545623 Zi" userId="1dc190da7620b809" providerId="LiveId" clId="{B004555F-1DB5-448C-AAC7-28A21F5C3DB8}" dt="2021-04-11T06:38:52.632" v="926" actId="255"/>
          <ac:spMkLst>
            <pc:docMk/>
            <pc:sldMk cId="884859970" sldId="291"/>
            <ac:spMk id="2" creationId="{5E1F8AEC-BA9A-4E6C-802F-62D3C8FB3589}"/>
          </ac:spMkLst>
        </pc:spChg>
        <pc:picChg chg="add del mod">
          <ac:chgData name="Z545623 Zi" userId="1dc190da7620b809" providerId="LiveId" clId="{B004555F-1DB5-448C-AAC7-28A21F5C3DB8}" dt="2021-04-11T04:52:27.836" v="629"/>
          <ac:picMkLst>
            <pc:docMk/>
            <pc:sldMk cId="884859970" sldId="291"/>
            <ac:picMk id="5" creationId="{958A80C7-9085-4958-982D-654320334981}"/>
          </ac:picMkLst>
        </pc:picChg>
        <pc:picChg chg="add del mod">
          <ac:chgData name="Z545623 Zi" userId="1dc190da7620b809" providerId="LiveId" clId="{B004555F-1DB5-448C-AAC7-28A21F5C3DB8}" dt="2021-04-11T04:53:01.902" v="631"/>
          <ac:picMkLst>
            <pc:docMk/>
            <pc:sldMk cId="884859970" sldId="291"/>
            <ac:picMk id="6" creationId="{284A8B7E-244F-47C8-B6EF-3A0649A30F2F}"/>
          </ac:picMkLst>
        </pc:picChg>
        <pc:picChg chg="add del mod">
          <ac:chgData name="Z545623 Zi" userId="1dc190da7620b809" providerId="LiveId" clId="{B004555F-1DB5-448C-AAC7-28A21F5C3DB8}" dt="2021-04-11T04:54:44.534" v="633"/>
          <ac:picMkLst>
            <pc:docMk/>
            <pc:sldMk cId="884859970" sldId="291"/>
            <ac:picMk id="7" creationId="{00BB1042-808F-43B5-AD04-20AA43DE186B}"/>
          </ac:picMkLst>
        </pc:picChg>
        <pc:picChg chg="add mod">
          <ac:chgData name="Z545623 Zi" userId="1dc190da7620b809" providerId="LiveId" clId="{B004555F-1DB5-448C-AAC7-28A21F5C3DB8}" dt="2021-04-11T05:01:27.241" v="639"/>
          <ac:picMkLst>
            <pc:docMk/>
            <pc:sldMk cId="884859970" sldId="291"/>
            <ac:picMk id="9" creationId="{F5FDA726-559E-4521-92B3-766A82CD0851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38:28.370" v="924" actId="255"/>
        <pc:sldMkLst>
          <pc:docMk/>
          <pc:sldMk cId="3437074237" sldId="292"/>
        </pc:sldMkLst>
        <pc:spChg chg="mod">
          <ac:chgData name="Z545623 Zi" userId="1dc190da7620b809" providerId="LiveId" clId="{B004555F-1DB5-448C-AAC7-28A21F5C3DB8}" dt="2021-04-11T06:38:28.370" v="924" actId="255"/>
          <ac:spMkLst>
            <pc:docMk/>
            <pc:sldMk cId="3437074237" sldId="292"/>
            <ac:spMk id="2" creationId="{278B1729-7ECC-478F-AC48-1BD90FE76160}"/>
          </ac:spMkLst>
        </pc:spChg>
        <pc:picChg chg="add del mod">
          <ac:chgData name="Z545623 Zi" userId="1dc190da7620b809" providerId="LiveId" clId="{B004555F-1DB5-448C-AAC7-28A21F5C3DB8}" dt="2021-04-11T05:23:01.608" v="695"/>
          <ac:picMkLst>
            <pc:docMk/>
            <pc:sldMk cId="3437074237" sldId="292"/>
            <ac:picMk id="5" creationId="{8E52840B-0D1A-4EF9-AB5D-975135F7725D}"/>
          </ac:picMkLst>
        </pc:picChg>
        <pc:picChg chg="add del mod">
          <ac:chgData name="Z545623 Zi" userId="1dc190da7620b809" providerId="LiveId" clId="{B004555F-1DB5-448C-AAC7-28A21F5C3DB8}" dt="2021-04-11T05:26:00.255" v="697"/>
          <ac:picMkLst>
            <pc:docMk/>
            <pc:sldMk cId="3437074237" sldId="292"/>
            <ac:picMk id="7" creationId="{8AC25653-37F3-4701-81E6-C1BAFF989FA5}"/>
          </ac:picMkLst>
        </pc:picChg>
        <pc:picChg chg="add mod">
          <ac:chgData name="Z545623 Zi" userId="1dc190da7620b809" providerId="LiveId" clId="{B004555F-1DB5-448C-AAC7-28A21F5C3DB8}" dt="2021-04-11T05:29:54.401" v="698"/>
          <ac:picMkLst>
            <pc:docMk/>
            <pc:sldMk cId="3437074237" sldId="292"/>
            <ac:picMk id="8" creationId="{70702DDD-3359-4A1D-9F1F-DB09BE66EFF4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38:40.825" v="925" actId="255"/>
        <pc:sldMkLst>
          <pc:docMk/>
          <pc:sldMk cId="1469994541" sldId="293"/>
        </pc:sldMkLst>
        <pc:spChg chg="mod">
          <ac:chgData name="Z545623 Zi" userId="1dc190da7620b809" providerId="LiveId" clId="{B004555F-1DB5-448C-AAC7-28A21F5C3DB8}" dt="2021-04-11T06:38:40.825" v="925" actId="255"/>
          <ac:spMkLst>
            <pc:docMk/>
            <pc:sldMk cId="1469994541" sldId="293"/>
            <ac:spMk id="2" creationId="{08E875CD-5A74-4749-B920-5D8E9E5C0284}"/>
          </ac:spMkLst>
        </pc:spChg>
        <pc:picChg chg="add del mod">
          <ac:chgData name="Z545623 Zi" userId="1dc190da7620b809" providerId="LiveId" clId="{B004555F-1DB5-448C-AAC7-28A21F5C3DB8}" dt="2021-04-11T05:10:12.080" v="671"/>
          <ac:picMkLst>
            <pc:docMk/>
            <pc:sldMk cId="1469994541" sldId="293"/>
            <ac:picMk id="5" creationId="{0725D0AF-2310-4C34-8950-7006E4DB4D37}"/>
          </ac:picMkLst>
        </pc:picChg>
        <pc:picChg chg="add mod">
          <ac:chgData name="Z545623 Zi" userId="1dc190da7620b809" providerId="LiveId" clId="{B004555F-1DB5-448C-AAC7-28A21F5C3DB8}" dt="2021-04-11T05:11:36.055" v="672"/>
          <ac:picMkLst>
            <pc:docMk/>
            <pc:sldMk cId="1469994541" sldId="293"/>
            <ac:picMk id="6" creationId="{EE0D6342-7259-44C8-B09E-113DA4086270}"/>
          </ac:picMkLst>
        </pc:picChg>
      </pc:sldChg>
      <pc:sldChg chg="addSp modSp">
        <pc:chgData name="Z545623 Zi" userId="1dc190da7620b809" providerId="LiveId" clId="{B004555F-1DB5-448C-AAC7-28A21F5C3DB8}" dt="2021-04-11T06:37:05.446" v="923" actId="20577"/>
        <pc:sldMkLst>
          <pc:docMk/>
          <pc:sldMk cId="593759190" sldId="294"/>
        </pc:sldMkLst>
        <pc:spChg chg="mod">
          <ac:chgData name="Z545623 Zi" userId="1dc190da7620b809" providerId="LiveId" clId="{B004555F-1DB5-448C-AAC7-28A21F5C3DB8}" dt="2021-04-11T06:37:05.446" v="923" actId="20577"/>
          <ac:spMkLst>
            <pc:docMk/>
            <pc:sldMk cId="593759190" sldId="294"/>
            <ac:spMk id="11" creationId="{1EE36CB3-6A4E-4752-8C52-8CEC4D7691DE}"/>
          </ac:spMkLst>
        </pc:spChg>
        <pc:picChg chg="add mod">
          <ac:chgData name="Z545623 Zi" userId="1dc190da7620b809" providerId="LiveId" clId="{B004555F-1DB5-448C-AAC7-28A21F5C3DB8}" dt="2021-04-11T05:31:49.625" v="699"/>
          <ac:picMkLst>
            <pc:docMk/>
            <pc:sldMk cId="593759190" sldId="294"/>
            <ac:picMk id="5" creationId="{1FC7DACF-7ACB-4B7B-8A14-BA4385A3F465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40:04.776" v="930" actId="255"/>
        <pc:sldMkLst>
          <pc:docMk/>
          <pc:sldMk cId="2112484238" sldId="295"/>
        </pc:sldMkLst>
        <pc:spChg chg="mod">
          <ac:chgData name="Z545623 Zi" userId="1dc190da7620b809" providerId="LiveId" clId="{B004555F-1DB5-448C-AAC7-28A21F5C3DB8}" dt="2021-04-11T06:40:04.776" v="930" actId="255"/>
          <ac:spMkLst>
            <pc:docMk/>
            <pc:sldMk cId="2112484238" sldId="295"/>
            <ac:spMk id="2" creationId="{F4D02F55-082F-4114-8CFC-858AF890AB13}"/>
          </ac:spMkLst>
        </pc:spChg>
        <pc:picChg chg="add del mod">
          <ac:chgData name="Z545623 Zi" userId="1dc190da7620b809" providerId="LiveId" clId="{B004555F-1DB5-448C-AAC7-28A21F5C3DB8}" dt="2021-04-11T05:33:03.387" v="701"/>
          <ac:picMkLst>
            <pc:docMk/>
            <pc:sldMk cId="2112484238" sldId="295"/>
            <ac:picMk id="5" creationId="{05AFCFC7-F649-4328-AE8C-AC97DDBB8DA0}"/>
          </ac:picMkLst>
        </pc:picChg>
        <pc:picChg chg="add del mod">
          <ac:chgData name="Z545623 Zi" userId="1dc190da7620b809" providerId="LiveId" clId="{B004555F-1DB5-448C-AAC7-28A21F5C3DB8}" dt="2021-04-11T05:33:32.251" v="703"/>
          <ac:picMkLst>
            <pc:docMk/>
            <pc:sldMk cId="2112484238" sldId="295"/>
            <ac:picMk id="7" creationId="{F5E8F1EF-323D-4661-B092-0C9186F91A7F}"/>
          </ac:picMkLst>
        </pc:picChg>
        <pc:picChg chg="del">
          <ac:chgData name="Z545623 Zi" userId="1dc190da7620b809" providerId="LiveId" clId="{B004555F-1DB5-448C-AAC7-28A21F5C3DB8}" dt="2021-04-11T05:40:12.609" v="720" actId="21"/>
          <ac:picMkLst>
            <pc:docMk/>
            <pc:sldMk cId="2112484238" sldId="295"/>
            <ac:picMk id="8" creationId="{11E00486-5E0D-4173-AB49-17BA3C0BCCB6}"/>
          </ac:picMkLst>
        </pc:picChg>
        <pc:picChg chg="add del mod">
          <ac:chgData name="Z545623 Zi" userId="1dc190da7620b809" providerId="LiveId" clId="{B004555F-1DB5-448C-AAC7-28A21F5C3DB8}" dt="2021-04-11T05:42:59.715" v="735"/>
          <ac:picMkLst>
            <pc:docMk/>
            <pc:sldMk cId="2112484238" sldId="295"/>
            <ac:picMk id="10" creationId="{AEE7AD6B-9974-4769-AF42-547C9D32E6FA}"/>
          </ac:picMkLst>
        </pc:picChg>
        <pc:picChg chg="add mod">
          <ac:chgData name="Z545623 Zi" userId="1dc190da7620b809" providerId="LiveId" clId="{B004555F-1DB5-448C-AAC7-28A21F5C3DB8}" dt="2021-04-11T05:40:58.770" v="734" actId="208"/>
          <ac:picMkLst>
            <pc:docMk/>
            <pc:sldMk cId="2112484238" sldId="295"/>
            <ac:picMk id="11" creationId="{293FED41-0921-44E6-951D-DAC66BB85D80}"/>
          </ac:picMkLst>
        </pc:picChg>
        <pc:picChg chg="add mod">
          <ac:chgData name="Z545623 Zi" userId="1dc190da7620b809" providerId="LiveId" clId="{B004555F-1DB5-448C-AAC7-28A21F5C3DB8}" dt="2021-04-11T05:43:23.200" v="736"/>
          <ac:picMkLst>
            <pc:docMk/>
            <pc:sldMk cId="2112484238" sldId="295"/>
            <ac:picMk id="12" creationId="{61A97BBB-EEA6-40F7-9F14-73B09DAB82B2}"/>
          </ac:picMkLst>
        </pc:picChg>
      </pc:sldChg>
      <pc:sldChg chg="addSp delSp modSp">
        <pc:chgData name="Z545623 Zi" userId="1dc190da7620b809" providerId="LiveId" clId="{B004555F-1DB5-448C-AAC7-28A21F5C3DB8}" dt="2021-04-11T06:40:16.248" v="931" actId="255"/>
        <pc:sldMkLst>
          <pc:docMk/>
          <pc:sldMk cId="3599011077" sldId="296"/>
        </pc:sldMkLst>
        <pc:spChg chg="mod">
          <ac:chgData name="Z545623 Zi" userId="1dc190da7620b809" providerId="LiveId" clId="{B004555F-1DB5-448C-AAC7-28A21F5C3DB8}" dt="2021-04-11T06:40:16.248" v="931" actId="255"/>
          <ac:spMkLst>
            <pc:docMk/>
            <pc:sldMk cId="3599011077" sldId="296"/>
            <ac:spMk id="9" creationId="{206ADF16-C94C-4FDE-94BD-78F588E0ADAA}"/>
          </ac:spMkLst>
        </pc:spChg>
        <pc:picChg chg="add mod">
          <ac:chgData name="Z545623 Zi" userId="1dc190da7620b809" providerId="LiveId" clId="{B004555F-1DB5-448C-AAC7-28A21F5C3DB8}" dt="2021-04-11T05:34:58.219" v="705"/>
          <ac:picMkLst>
            <pc:docMk/>
            <pc:sldMk cId="3599011077" sldId="296"/>
            <ac:picMk id="2" creationId="{B68BE045-5CC1-463A-8294-4D54742D030F}"/>
          </ac:picMkLst>
        </pc:picChg>
        <pc:picChg chg="add del mod">
          <ac:chgData name="Z545623 Zi" userId="1dc190da7620b809" providerId="LiveId" clId="{B004555F-1DB5-448C-AAC7-28A21F5C3DB8}" dt="2021-04-11T05:40:18.536" v="722" actId="21"/>
          <ac:picMkLst>
            <pc:docMk/>
            <pc:sldMk cId="3599011077" sldId="296"/>
            <ac:picMk id="5" creationId="{DDFAB6E6-38BE-4562-8D43-41A9E7D056F6}"/>
          </ac:picMkLst>
        </pc:picChg>
        <pc:picChg chg="mod">
          <ac:chgData name="Z545623 Zi" userId="1dc190da7620b809" providerId="LiveId" clId="{B004555F-1DB5-448C-AAC7-28A21F5C3DB8}" dt="2021-04-11T05:39:23.471" v="717" actId="1076"/>
          <ac:picMkLst>
            <pc:docMk/>
            <pc:sldMk cId="3599011077" sldId="296"/>
            <ac:picMk id="6" creationId="{7961BAB4-E03B-48D9-8678-96BE3F41EA7B}"/>
          </ac:picMkLst>
        </pc:picChg>
        <pc:picChg chg="del">
          <ac:chgData name="Z545623 Zi" userId="1dc190da7620b809" providerId="LiveId" clId="{B004555F-1DB5-448C-AAC7-28A21F5C3DB8}" dt="2021-04-11T05:38:12.368" v="716" actId="478"/>
          <ac:picMkLst>
            <pc:docMk/>
            <pc:sldMk cId="3599011077" sldId="296"/>
            <ac:picMk id="8" creationId="{31316B66-C0AF-4F7B-B41E-29EF35C62E3D}"/>
          </ac:picMkLst>
        </pc:picChg>
        <pc:picChg chg="add">
          <ac:chgData name="Z545623 Zi" userId="1dc190da7620b809" providerId="LiveId" clId="{B004555F-1DB5-448C-AAC7-28A21F5C3DB8}" dt="2021-04-11T05:40:16.200" v="721"/>
          <ac:picMkLst>
            <pc:docMk/>
            <pc:sldMk cId="3599011077" sldId="296"/>
            <ac:picMk id="11" creationId="{523AC720-3A09-431B-BC05-386FF630E3D4}"/>
          </ac:picMkLst>
        </pc:picChg>
      </pc:sldChg>
      <pc:sldChg chg="addSp modSp">
        <pc:chgData name="Z545623 Zi" userId="1dc190da7620b809" providerId="LiveId" clId="{B004555F-1DB5-448C-AAC7-28A21F5C3DB8}" dt="2021-04-11T06:36:12.630" v="911" actId="20577"/>
        <pc:sldMkLst>
          <pc:docMk/>
          <pc:sldMk cId="2691781293" sldId="297"/>
        </pc:sldMkLst>
        <pc:spChg chg="mod">
          <ac:chgData name="Z545623 Zi" userId="1dc190da7620b809" providerId="LiveId" clId="{B004555F-1DB5-448C-AAC7-28A21F5C3DB8}" dt="2021-04-11T06:36:12.630" v="911" actId="20577"/>
          <ac:spMkLst>
            <pc:docMk/>
            <pc:sldMk cId="2691781293" sldId="297"/>
            <ac:spMk id="9" creationId="{D2CEC7A7-9B82-49EE-B3FE-53CAAB9D29D0}"/>
          </ac:spMkLst>
        </pc:spChg>
        <pc:picChg chg="add mod">
          <ac:chgData name="Z545623 Zi" userId="1dc190da7620b809" providerId="LiveId" clId="{B004555F-1DB5-448C-AAC7-28A21F5C3DB8}" dt="2021-04-11T05:35:36.236" v="706"/>
          <ac:picMkLst>
            <pc:docMk/>
            <pc:sldMk cId="2691781293" sldId="297"/>
            <ac:picMk id="5" creationId="{793727F4-7D6F-4718-8785-EB82202F8AA4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51:29.359" v="953" actId="207"/>
        <pc:sldMkLst>
          <pc:docMk/>
          <pc:sldMk cId="1294626095" sldId="299"/>
        </pc:sldMkLst>
        <pc:spChg chg="mod">
          <ac:chgData name="Z545623 Zi" userId="1dc190da7620b809" providerId="LiveId" clId="{B004555F-1DB5-448C-AAC7-28A21F5C3DB8}" dt="2021-04-11T06:51:29.359" v="953" actId="207"/>
          <ac:spMkLst>
            <pc:docMk/>
            <pc:sldMk cId="1294626095" sldId="299"/>
            <ac:spMk id="2" creationId="{2256ADFF-3CAF-444E-BCC4-C337180D6112}"/>
          </ac:spMkLst>
        </pc:spChg>
        <pc:graphicFrameChg chg="mod modGraphic">
          <ac:chgData name="Z545623 Zi" userId="1dc190da7620b809" providerId="LiveId" clId="{B004555F-1DB5-448C-AAC7-28A21F5C3DB8}" dt="2021-04-11T06:09:59.390" v="859" actId="255"/>
          <ac:graphicFrameMkLst>
            <pc:docMk/>
            <pc:sldMk cId="1294626095" sldId="299"/>
            <ac:graphicFrameMk id="7" creationId="{1C10AC51-0AF2-4762-B566-3E6356E0E129}"/>
          </ac:graphicFrameMkLst>
        </pc:graphicFrameChg>
        <pc:picChg chg="add del mod">
          <ac:chgData name="Z545623 Zi" userId="1dc190da7620b809" providerId="LiveId" clId="{B004555F-1DB5-448C-AAC7-28A21F5C3DB8}" dt="2021-04-11T06:47:56.273" v="949"/>
          <ac:picMkLst>
            <pc:docMk/>
            <pc:sldMk cId="1294626095" sldId="299"/>
            <ac:picMk id="3" creationId="{EB65D2A8-452F-4E91-8983-F5B75ED31964}"/>
          </ac:picMkLst>
        </pc:picChg>
        <pc:picChg chg="add mod">
          <ac:chgData name="Z545623 Zi" userId="1dc190da7620b809" providerId="LiveId" clId="{B004555F-1DB5-448C-AAC7-28A21F5C3DB8}" dt="2021-04-11T06:50:17.042" v="950"/>
          <ac:picMkLst>
            <pc:docMk/>
            <pc:sldMk cId="1294626095" sldId="299"/>
            <ac:picMk id="4" creationId="{9F5F8EF2-A021-4B41-BFAF-A82C70D60D89}"/>
          </ac:picMkLst>
        </pc:picChg>
      </pc:sldChg>
      <pc:sldChg chg="addSp delSp modSp">
        <pc:chgData name="Z545623 Zi" userId="1dc190da7620b809" providerId="LiveId" clId="{B004555F-1DB5-448C-AAC7-28A21F5C3DB8}" dt="2021-04-11T06:52:50.455" v="954" actId="207"/>
        <pc:sldMkLst>
          <pc:docMk/>
          <pc:sldMk cId="4153592183" sldId="301"/>
        </pc:sldMkLst>
        <pc:spChg chg="mod">
          <ac:chgData name="Z545623 Zi" userId="1dc190da7620b809" providerId="LiveId" clId="{B004555F-1DB5-448C-AAC7-28A21F5C3DB8}" dt="2021-04-11T06:51:17.286" v="952" actId="207"/>
          <ac:spMkLst>
            <pc:docMk/>
            <pc:sldMk cId="4153592183" sldId="301"/>
            <ac:spMk id="2" creationId="{2256ADFF-3CAF-444E-BCC4-C337180D6112}"/>
          </ac:spMkLst>
        </pc:spChg>
        <pc:spChg chg="del">
          <ac:chgData name="Z545623 Zi" userId="1dc190da7620b809" providerId="LiveId" clId="{B004555F-1DB5-448C-AAC7-28A21F5C3DB8}" dt="2021-04-09T17:12:38.761" v="9" actId="478"/>
          <ac:spMkLst>
            <pc:docMk/>
            <pc:sldMk cId="4153592183" sldId="301"/>
            <ac:spMk id="3" creationId="{C246DFBF-F4D8-4E94-9980-5B587B137EC4}"/>
          </ac:spMkLst>
        </pc:spChg>
        <pc:graphicFrameChg chg="mod modGraphic">
          <ac:chgData name="Z545623 Zi" userId="1dc190da7620b809" providerId="LiveId" clId="{B004555F-1DB5-448C-AAC7-28A21F5C3DB8}" dt="2021-04-11T06:52:50.455" v="954" actId="207"/>
          <ac:graphicFrameMkLst>
            <pc:docMk/>
            <pc:sldMk cId="4153592183" sldId="301"/>
            <ac:graphicFrameMk id="7" creationId="{1C10AC51-0AF2-4762-B566-3E6356E0E129}"/>
          </ac:graphicFrameMkLst>
        </pc:graphicFrameChg>
        <pc:picChg chg="add mod">
          <ac:chgData name="Z545623 Zi" userId="1dc190da7620b809" providerId="LiveId" clId="{B004555F-1DB5-448C-AAC7-28A21F5C3DB8}" dt="2021-04-11T06:01:41.419" v="843"/>
          <ac:picMkLst>
            <pc:docMk/>
            <pc:sldMk cId="4153592183" sldId="301"/>
            <ac:picMk id="3" creationId="{7DB0E28A-7CCF-468B-81A9-D7941736BAB9}"/>
          </ac:picMkLst>
        </pc:picChg>
      </pc:sldChg>
      <pc:sldChg chg="addSp modSp">
        <pc:chgData name="Z545623 Zi" userId="1dc190da7620b809" providerId="LiveId" clId="{B004555F-1DB5-448C-AAC7-28A21F5C3DB8}" dt="2021-04-11T06:17:10.782" v="871" actId="207"/>
        <pc:sldMkLst>
          <pc:docMk/>
          <pc:sldMk cId="2164658388" sldId="302"/>
        </pc:sldMkLst>
        <pc:spChg chg="mod">
          <ac:chgData name="Z545623 Zi" userId="1dc190da7620b809" providerId="LiveId" clId="{B004555F-1DB5-448C-AAC7-28A21F5C3DB8}" dt="2021-04-11T06:17:10.782" v="871" actId="207"/>
          <ac:spMkLst>
            <pc:docMk/>
            <pc:sldMk cId="2164658388" sldId="302"/>
            <ac:spMk id="3" creationId="{1F534AB9-98CA-4EC7-8D63-C865508D119A}"/>
          </ac:spMkLst>
        </pc:spChg>
        <pc:picChg chg="add mod">
          <ac:chgData name="Z545623 Zi" userId="1dc190da7620b809" providerId="LiveId" clId="{B004555F-1DB5-448C-AAC7-28A21F5C3DB8}" dt="2021-04-11T06:16:22.118" v="870"/>
          <ac:picMkLst>
            <pc:docMk/>
            <pc:sldMk cId="2164658388" sldId="302"/>
            <ac:picMk id="2" creationId="{BA152FC9-B4C6-4E32-8A32-AA4078C6EC85}"/>
          </ac:picMkLst>
        </pc:picChg>
      </pc:sldChg>
      <pc:sldChg chg="addSp delSp modSp modTransition modAnim">
        <pc:chgData name="Z545623 Zi" userId="1dc190da7620b809" providerId="LiveId" clId="{B004555F-1DB5-448C-AAC7-28A21F5C3DB8}" dt="2021-04-11T06:17:45.019" v="879" actId="20577"/>
        <pc:sldMkLst>
          <pc:docMk/>
          <pc:sldMk cId="2107492546" sldId="304"/>
        </pc:sldMkLst>
        <pc:spChg chg="mod">
          <ac:chgData name="Z545623 Zi" userId="1dc190da7620b809" providerId="LiveId" clId="{B004555F-1DB5-448C-AAC7-28A21F5C3DB8}" dt="2021-04-11T06:17:37.027" v="878" actId="20577"/>
          <ac:spMkLst>
            <pc:docMk/>
            <pc:sldMk cId="2107492546" sldId="304"/>
            <ac:spMk id="3" creationId="{ECB472A6-9E7E-47CF-B083-D1B940568B06}"/>
          </ac:spMkLst>
        </pc:spChg>
        <pc:spChg chg="mod">
          <ac:chgData name="Z545623 Zi" userId="1dc190da7620b809" providerId="LiveId" clId="{B004555F-1DB5-448C-AAC7-28A21F5C3DB8}" dt="2021-04-11T06:17:45.019" v="879" actId="20577"/>
          <ac:spMkLst>
            <pc:docMk/>
            <pc:sldMk cId="2107492546" sldId="304"/>
            <ac:spMk id="6" creationId="{5116D7EC-D16E-4DFD-85FD-48D78A58771C}"/>
          </ac:spMkLst>
        </pc:spChg>
        <pc:picChg chg="add del mod">
          <ac:chgData name="Z545623 Zi" userId="1dc190da7620b809" providerId="LiveId" clId="{B004555F-1DB5-448C-AAC7-28A21F5C3DB8}" dt="2021-04-11T06:11:04.036" v="861"/>
          <ac:picMkLst>
            <pc:docMk/>
            <pc:sldMk cId="2107492546" sldId="304"/>
            <ac:picMk id="2" creationId="{46D9FB2D-CA3A-4678-941C-16B7564A76AF}"/>
          </ac:picMkLst>
        </pc:picChg>
        <pc:picChg chg="add del mod">
          <ac:chgData name="Z545623 Zi" userId="1dc190da7620b809" providerId="LiveId" clId="{B004555F-1DB5-448C-AAC7-28A21F5C3DB8}" dt="2021-04-11T06:11:35.504" v="863"/>
          <ac:picMkLst>
            <pc:docMk/>
            <pc:sldMk cId="2107492546" sldId="304"/>
            <ac:picMk id="4" creationId="{3D8C2651-8C23-423E-94AB-C688E1CDCEE2}"/>
          </ac:picMkLst>
        </pc:picChg>
        <pc:picChg chg="add mod">
          <ac:chgData name="Z545623 Zi" userId="1dc190da7620b809" providerId="LiveId" clId="{B004555F-1DB5-448C-AAC7-28A21F5C3DB8}" dt="2021-04-11T06:12:05.199" v="864"/>
          <ac:picMkLst>
            <pc:docMk/>
            <pc:sldMk cId="2107492546" sldId="304"/>
            <ac:picMk id="8" creationId="{60AA84FB-364E-416F-AAB2-CFAE20566FC8}"/>
          </ac:picMkLst>
        </pc:picChg>
      </pc:sldChg>
      <pc:sldChg chg="addSp delSp modSp new add">
        <pc:chgData name="Z545623 Zi" userId="1dc190da7620b809" providerId="LiveId" clId="{B004555F-1DB5-448C-AAC7-28A21F5C3DB8}" dt="2021-04-11T04:46:25.763" v="593" actId="1076"/>
        <pc:sldMkLst>
          <pc:docMk/>
          <pc:sldMk cId="2263495793" sldId="305"/>
        </pc:sldMkLst>
        <pc:spChg chg="add mod">
          <ac:chgData name="Z545623 Zi" userId="1dc190da7620b809" providerId="LiveId" clId="{B004555F-1DB5-448C-AAC7-28A21F5C3DB8}" dt="2021-04-11T04:45:35.953" v="590" actId="20577"/>
          <ac:spMkLst>
            <pc:docMk/>
            <pc:sldMk cId="2263495793" sldId="305"/>
            <ac:spMk id="2" creationId="{A49FF410-7B3F-4D0E-9151-40AD91C079E5}"/>
          </ac:spMkLst>
        </pc:spChg>
        <pc:spChg chg="del mod">
          <ac:chgData name="Z545623 Zi" userId="1dc190da7620b809" providerId="LiveId" clId="{B004555F-1DB5-448C-AAC7-28A21F5C3DB8}" dt="2021-04-10T15:10:14.263" v="152" actId="478"/>
          <ac:spMkLst>
            <pc:docMk/>
            <pc:sldMk cId="2263495793" sldId="305"/>
            <ac:spMk id="2" creationId="{A516ACB2-8014-4B38-B8F9-927D67B07CBA}"/>
          </ac:spMkLst>
        </pc:spChg>
        <pc:spChg chg="add del mod">
          <ac:chgData name="Z545623 Zi" userId="1dc190da7620b809" providerId="LiveId" clId="{B004555F-1DB5-448C-AAC7-28A21F5C3DB8}" dt="2021-04-10T15:38:26" v="337" actId="21"/>
          <ac:spMkLst>
            <pc:docMk/>
            <pc:sldMk cId="2263495793" sldId="305"/>
            <ac:spMk id="5" creationId="{00B43067-B1CD-4384-B876-45401CE17A00}"/>
          </ac:spMkLst>
        </pc:spChg>
        <pc:spChg chg="add del mod">
          <ac:chgData name="Z545623 Zi" userId="1dc190da7620b809" providerId="LiveId" clId="{B004555F-1DB5-448C-AAC7-28A21F5C3DB8}" dt="2021-04-10T15:10:21.448" v="155" actId="478"/>
          <ac:spMkLst>
            <pc:docMk/>
            <pc:sldMk cId="2263495793" sldId="305"/>
            <ac:spMk id="7" creationId="{CCB53854-A90A-4B40-943D-64BD148F8321}"/>
          </ac:spMkLst>
        </pc:spChg>
        <pc:picChg chg="add mod ord">
          <ac:chgData name="Z545623 Zi" userId="1dc190da7620b809" providerId="LiveId" clId="{B004555F-1DB5-448C-AAC7-28A21F5C3DB8}" dt="2021-04-10T16:01:37.365" v="471" actId="1076"/>
          <ac:picMkLst>
            <pc:docMk/>
            <pc:sldMk cId="2263495793" sldId="305"/>
            <ac:picMk id="4" creationId="{95A4C27C-1438-4EC8-9C92-0C1DA2ABC92A}"/>
          </ac:picMkLst>
        </pc:picChg>
        <pc:picChg chg="add mod">
          <ac:chgData name="Z545623 Zi" userId="1dc190da7620b809" providerId="LiveId" clId="{B004555F-1DB5-448C-AAC7-28A21F5C3DB8}" dt="2021-04-11T04:45:12.192" v="588"/>
          <ac:picMkLst>
            <pc:docMk/>
            <pc:sldMk cId="2263495793" sldId="305"/>
            <ac:picMk id="5" creationId="{7A941561-700F-480E-8173-395F449E1E19}"/>
          </ac:picMkLst>
        </pc:picChg>
        <pc:picChg chg="add mod">
          <ac:chgData name="Z545623 Zi" userId="1dc190da7620b809" providerId="LiveId" clId="{B004555F-1DB5-448C-AAC7-28A21F5C3DB8}" dt="2021-04-11T04:34:17.154" v="573" actId="1076"/>
          <ac:picMkLst>
            <pc:docMk/>
            <pc:sldMk cId="2263495793" sldId="305"/>
            <ac:picMk id="8" creationId="{3C544681-1F6A-4185-B294-B5C56FE857B0}"/>
          </ac:picMkLst>
        </pc:picChg>
        <pc:picChg chg="add del mod">
          <ac:chgData name="Z545623 Zi" userId="1dc190da7620b809" providerId="LiveId" clId="{B004555F-1DB5-448C-AAC7-28A21F5C3DB8}" dt="2021-04-10T15:19:09" v="190" actId="21"/>
          <ac:picMkLst>
            <pc:docMk/>
            <pc:sldMk cId="2263495793" sldId="305"/>
            <ac:picMk id="9" creationId="{8CCDFE1A-721A-4060-A338-A233F7A97F79}"/>
          </ac:picMkLst>
        </pc:picChg>
        <pc:picChg chg="add del mod">
          <ac:chgData name="Z545623 Zi" userId="1dc190da7620b809" providerId="LiveId" clId="{B004555F-1DB5-448C-AAC7-28A21F5C3DB8}" dt="2021-04-10T15:19:04.762" v="189" actId="21"/>
          <ac:picMkLst>
            <pc:docMk/>
            <pc:sldMk cId="2263495793" sldId="305"/>
            <ac:picMk id="10" creationId="{E0D1DADC-7318-4417-A0E6-C98F7CDA201A}"/>
          </ac:picMkLst>
        </pc:picChg>
        <pc:picChg chg="add del mod">
          <ac:chgData name="Z545623 Zi" userId="1dc190da7620b809" providerId="LiveId" clId="{B004555F-1DB5-448C-AAC7-28A21F5C3DB8}" dt="2021-04-10T15:19:18.958" v="191" actId="21"/>
          <ac:picMkLst>
            <pc:docMk/>
            <pc:sldMk cId="2263495793" sldId="305"/>
            <ac:picMk id="11" creationId="{0BEEB867-A58E-4F58-8AEB-D31A1D8C83B2}"/>
          </ac:picMkLst>
        </pc:picChg>
        <pc:picChg chg="add mod">
          <ac:chgData name="Z545623 Zi" userId="1dc190da7620b809" providerId="LiveId" clId="{B004555F-1DB5-448C-AAC7-28A21F5C3DB8}" dt="2021-04-11T04:46:15.851" v="591" actId="1076"/>
          <ac:picMkLst>
            <pc:docMk/>
            <pc:sldMk cId="2263495793" sldId="305"/>
            <ac:picMk id="11" creationId="{D3EE1731-8073-4ADC-B56E-63D0B634EC27}"/>
          </ac:picMkLst>
        </pc:picChg>
        <pc:picChg chg="add del mod">
          <ac:chgData name="Z545623 Zi" userId="1dc190da7620b809" providerId="LiveId" clId="{B004555F-1DB5-448C-AAC7-28A21F5C3DB8}" dt="2021-04-10T15:19:01.631" v="188" actId="21"/>
          <ac:picMkLst>
            <pc:docMk/>
            <pc:sldMk cId="2263495793" sldId="305"/>
            <ac:picMk id="12" creationId="{9E88AAA1-3F3A-4867-BC46-6CE1934431CE}"/>
          </ac:picMkLst>
        </pc:picChg>
        <pc:picChg chg="add mod">
          <ac:chgData name="Z545623 Zi" userId="1dc190da7620b809" providerId="LiveId" clId="{B004555F-1DB5-448C-AAC7-28A21F5C3DB8}" dt="2021-04-11T04:34:22.427" v="575" actId="1076"/>
          <ac:picMkLst>
            <pc:docMk/>
            <pc:sldMk cId="2263495793" sldId="305"/>
            <ac:picMk id="12" creationId="{CF7A4E00-5941-44B3-B3DE-8CEB80D73964}"/>
          </ac:picMkLst>
        </pc:picChg>
        <pc:picChg chg="add mod">
          <ac:chgData name="Z545623 Zi" userId="1dc190da7620b809" providerId="LiveId" clId="{B004555F-1DB5-448C-AAC7-28A21F5C3DB8}" dt="2021-04-11T04:34:12.714" v="571" actId="1076"/>
          <ac:picMkLst>
            <pc:docMk/>
            <pc:sldMk cId="2263495793" sldId="305"/>
            <ac:picMk id="13" creationId="{D79429D4-E307-4B7C-ABA6-D51D259E0BAD}"/>
          </ac:picMkLst>
        </pc:picChg>
        <pc:picChg chg="add mod">
          <ac:chgData name="Z545623 Zi" userId="1dc190da7620b809" providerId="LiveId" clId="{B004555F-1DB5-448C-AAC7-28A21F5C3DB8}" dt="2021-04-11T04:46:25.763" v="593" actId="1076"/>
          <ac:picMkLst>
            <pc:docMk/>
            <pc:sldMk cId="2263495793" sldId="305"/>
            <ac:picMk id="14" creationId="{A32E5FF3-BFBA-42D9-98CA-58164B83802F}"/>
          </ac:picMkLst>
        </pc:picChg>
        <pc:picChg chg="add mod">
          <ac:chgData name="Z545623 Zi" userId="1dc190da7620b809" providerId="LiveId" clId="{B004555F-1DB5-448C-AAC7-28A21F5C3DB8}" dt="2021-04-11T04:30:26.338" v="536" actId="1076"/>
          <ac:picMkLst>
            <pc:docMk/>
            <pc:sldMk cId="2263495793" sldId="305"/>
            <ac:picMk id="15" creationId="{6F816A53-7530-4849-B870-CA7884641EB5}"/>
          </ac:picMkLst>
        </pc:picChg>
        <pc:picChg chg="add mod">
          <ac:chgData name="Z545623 Zi" userId="1dc190da7620b809" providerId="LiveId" clId="{B004555F-1DB5-448C-AAC7-28A21F5C3DB8}" dt="2021-04-11T04:30:14.793" v="532" actId="1076"/>
          <ac:picMkLst>
            <pc:docMk/>
            <pc:sldMk cId="2263495793" sldId="305"/>
            <ac:picMk id="16" creationId="{9FC9AA41-037C-4467-A746-BF95DCB7A0F6}"/>
          </ac:picMkLst>
        </pc:picChg>
        <pc:picChg chg="add mod">
          <ac:chgData name="Z545623 Zi" userId="1dc190da7620b809" providerId="LiveId" clId="{B004555F-1DB5-448C-AAC7-28A21F5C3DB8}" dt="2021-04-11T04:34:18.842" v="574" actId="1076"/>
          <ac:picMkLst>
            <pc:docMk/>
            <pc:sldMk cId="2263495793" sldId="305"/>
            <ac:picMk id="17" creationId="{13FA6889-96D1-4F34-8AAE-FFC8ED4C0509}"/>
          </ac:picMkLst>
        </pc:picChg>
      </pc:sldChg>
      <pc:sldChg chg="addSp delSp modSp new add del">
        <pc:chgData name="Z545623 Zi" userId="1dc190da7620b809" providerId="LiveId" clId="{B004555F-1DB5-448C-AAC7-28A21F5C3DB8}" dt="2021-04-10T15:55:16.736" v="361" actId="2696"/>
        <pc:sldMkLst>
          <pc:docMk/>
          <pc:sldMk cId="2121735184" sldId="306"/>
        </pc:sldMkLst>
        <pc:spChg chg="del">
          <ac:chgData name="Z545623 Zi" userId="1dc190da7620b809" providerId="LiveId" clId="{B004555F-1DB5-448C-AAC7-28A21F5C3DB8}" dt="2021-04-10T15:23:10.194" v="228"/>
          <ac:spMkLst>
            <pc:docMk/>
            <pc:sldMk cId="2121735184" sldId="306"/>
            <ac:spMk id="2" creationId="{447CE400-A7DA-4C45-BCE0-B81913CAACE5}"/>
          </ac:spMkLst>
        </pc:spChg>
        <pc:spChg chg="add del mod">
          <ac:chgData name="Z545623 Zi" userId="1dc190da7620b809" providerId="LiveId" clId="{B004555F-1DB5-448C-AAC7-28A21F5C3DB8}" dt="2021-04-10T15:35:45.226" v="317" actId="20577"/>
          <ac:spMkLst>
            <pc:docMk/>
            <pc:sldMk cId="2121735184" sldId="306"/>
            <ac:spMk id="3" creationId="{E903A86E-FA9D-444C-8DDC-3D534D6E3B61}"/>
          </ac:spMkLst>
        </pc:spChg>
        <pc:spChg chg="add mod">
          <ac:chgData name="Z545623 Zi" userId="1dc190da7620b809" providerId="LiveId" clId="{B004555F-1DB5-448C-AAC7-28A21F5C3DB8}" dt="2021-04-10T15:23:54.648" v="233" actId="27636"/>
          <ac:spMkLst>
            <pc:docMk/>
            <pc:sldMk cId="2121735184" sldId="306"/>
            <ac:spMk id="4" creationId="{4F38BEBF-4374-4119-A448-94F2F39AAB36}"/>
          </ac:spMkLst>
        </pc:spChg>
        <pc:spChg chg="add mod">
          <ac:chgData name="Z545623 Zi" userId="1dc190da7620b809" providerId="LiveId" clId="{B004555F-1DB5-448C-AAC7-28A21F5C3DB8}" dt="2021-04-10T15:31:17.800" v="289" actId="14100"/>
          <ac:spMkLst>
            <pc:docMk/>
            <pc:sldMk cId="2121735184" sldId="306"/>
            <ac:spMk id="12" creationId="{104D0B9A-C046-4AD6-BFF9-00BAF41894A5}"/>
          </ac:spMkLst>
        </pc:spChg>
        <pc:spChg chg="add del mod">
          <ac:chgData name="Z545623 Zi" userId="1dc190da7620b809" providerId="LiveId" clId="{B004555F-1DB5-448C-AAC7-28A21F5C3DB8}" dt="2021-04-10T15:27:58.988" v="268"/>
          <ac:spMkLst>
            <pc:docMk/>
            <pc:sldMk cId="2121735184" sldId="306"/>
            <ac:spMk id="13" creationId="{D36575CF-B603-411B-B330-39EC9B1CF1D8}"/>
          </ac:spMkLst>
        </pc:spChg>
        <pc:picChg chg="add del">
          <ac:chgData name="Z545623 Zi" userId="1dc190da7620b809" providerId="LiveId" clId="{B004555F-1DB5-448C-AAC7-28A21F5C3DB8}" dt="2021-04-10T15:38:52.746" v="344" actId="21"/>
          <ac:picMkLst>
            <pc:docMk/>
            <pc:sldMk cId="2121735184" sldId="306"/>
            <ac:picMk id="5" creationId="{C4FE0770-A70B-4F67-831F-FB67D37D45BA}"/>
          </ac:picMkLst>
        </pc:picChg>
        <pc:picChg chg="add del mod">
          <ac:chgData name="Z545623 Zi" userId="1dc190da7620b809" providerId="LiveId" clId="{B004555F-1DB5-448C-AAC7-28A21F5C3DB8}" dt="2021-04-10T15:36:59.984" v="321" actId="21"/>
          <ac:picMkLst>
            <pc:docMk/>
            <pc:sldMk cId="2121735184" sldId="306"/>
            <ac:picMk id="6" creationId="{F38ED30E-F450-4B8B-A836-2512563F1FA4}"/>
          </ac:picMkLst>
        </pc:picChg>
        <pc:picChg chg="add del mod">
          <ac:chgData name="Z545623 Zi" userId="1dc190da7620b809" providerId="LiveId" clId="{B004555F-1DB5-448C-AAC7-28A21F5C3DB8}" dt="2021-04-10T15:37:18.768" v="326" actId="21"/>
          <ac:picMkLst>
            <pc:docMk/>
            <pc:sldMk cId="2121735184" sldId="306"/>
            <ac:picMk id="7" creationId="{5F6F87A2-C6E3-482C-9806-2EC01702C184}"/>
          </ac:picMkLst>
        </pc:picChg>
        <pc:picChg chg="add del mod">
          <ac:chgData name="Z545623 Zi" userId="1dc190da7620b809" providerId="LiveId" clId="{B004555F-1DB5-448C-AAC7-28A21F5C3DB8}" dt="2021-04-10T15:37:07.952" v="323" actId="21"/>
          <ac:picMkLst>
            <pc:docMk/>
            <pc:sldMk cId="2121735184" sldId="306"/>
            <ac:picMk id="8" creationId="{A87AF635-750D-4671-A615-F5A19142C373}"/>
          </ac:picMkLst>
        </pc:picChg>
        <pc:picChg chg="add del mod">
          <ac:chgData name="Z545623 Zi" userId="1dc190da7620b809" providerId="LiveId" clId="{B004555F-1DB5-448C-AAC7-28A21F5C3DB8}" dt="2021-04-10T15:37:49.760" v="330" actId="21"/>
          <ac:picMkLst>
            <pc:docMk/>
            <pc:sldMk cId="2121735184" sldId="306"/>
            <ac:picMk id="9" creationId="{8B6E911A-C335-4583-99DE-1E95F5186B6E}"/>
          </ac:picMkLst>
        </pc:picChg>
        <pc:picChg chg="add del mod">
          <ac:chgData name="Z545623 Zi" userId="1dc190da7620b809" providerId="LiveId" clId="{B004555F-1DB5-448C-AAC7-28A21F5C3DB8}" dt="2021-04-10T15:38:01.584" v="333" actId="21"/>
          <ac:picMkLst>
            <pc:docMk/>
            <pc:sldMk cId="2121735184" sldId="306"/>
            <ac:picMk id="10" creationId="{B3D995D1-5FEF-4685-943B-4CB04B85C5F9}"/>
          </ac:picMkLst>
        </pc:picChg>
        <pc:picChg chg="add del">
          <ac:chgData name="Z545623 Zi" userId="1dc190da7620b809" providerId="LiveId" clId="{B004555F-1DB5-448C-AAC7-28A21F5C3DB8}" dt="2021-04-10T15:38:11.297" v="335" actId="21"/>
          <ac:picMkLst>
            <pc:docMk/>
            <pc:sldMk cId="2121735184" sldId="306"/>
            <ac:picMk id="11" creationId="{86B7EAB3-E707-4D5F-9D5E-C87C6134AB94}"/>
          </ac:picMkLst>
        </pc:picChg>
        <pc:picChg chg="add">
          <ac:chgData name="Z545623 Zi" userId="1dc190da7620b809" providerId="LiveId" clId="{B004555F-1DB5-448C-AAC7-28A21F5C3DB8}" dt="2021-04-10T15:28:06.177" v="269"/>
          <ac:picMkLst>
            <pc:docMk/>
            <pc:sldMk cId="2121735184" sldId="306"/>
            <ac:picMk id="14" creationId="{1A889468-D265-429D-BBCB-81E9F5F77ACD}"/>
          </ac:picMkLst>
        </pc:picChg>
        <pc:picChg chg="add mod">
          <ac:chgData name="Z545623 Zi" userId="1dc190da7620b809" providerId="LiveId" clId="{B004555F-1DB5-448C-AAC7-28A21F5C3DB8}" dt="2021-04-10T15:28:14.121" v="271" actId="14100"/>
          <ac:picMkLst>
            <pc:docMk/>
            <pc:sldMk cId="2121735184" sldId="306"/>
            <ac:picMk id="15" creationId="{B6AE63F1-EFD2-450C-898B-263C478DD0BE}"/>
          </ac:picMkLst>
        </pc:picChg>
        <pc:picChg chg="add">
          <ac:chgData name="Z545623 Zi" userId="1dc190da7620b809" providerId="LiveId" clId="{B004555F-1DB5-448C-AAC7-28A21F5C3DB8}" dt="2021-04-10T15:28:37.635" v="274"/>
          <ac:picMkLst>
            <pc:docMk/>
            <pc:sldMk cId="2121735184" sldId="306"/>
            <ac:picMk id="16" creationId="{1EA011B6-8CC5-4476-B25F-702FA64301DB}"/>
          </ac:picMkLst>
        </pc:picChg>
        <pc:picChg chg="add mod">
          <ac:chgData name="Z545623 Zi" userId="1dc190da7620b809" providerId="LiveId" clId="{B004555F-1DB5-448C-AAC7-28A21F5C3DB8}" dt="2021-04-10T15:29:16.752" v="281" actId="1076"/>
          <ac:picMkLst>
            <pc:docMk/>
            <pc:sldMk cId="2121735184" sldId="306"/>
            <ac:picMk id="17" creationId="{0A160EFB-D771-49E3-85CF-014A57A5A6F3}"/>
          </ac:picMkLst>
        </pc:picChg>
        <pc:picChg chg="add del mod">
          <ac:chgData name="Z545623 Zi" userId="1dc190da7620b809" providerId="LiveId" clId="{B004555F-1DB5-448C-AAC7-28A21F5C3DB8}" dt="2021-04-10T15:34:10.937" v="308" actId="478"/>
          <ac:picMkLst>
            <pc:docMk/>
            <pc:sldMk cId="2121735184" sldId="306"/>
            <ac:picMk id="18" creationId="{B68014F3-9ACF-4CD4-9E74-61D4CB805698}"/>
          </ac:picMkLst>
        </pc:picChg>
        <pc:picChg chg="add">
          <ac:chgData name="Z545623 Zi" userId="1dc190da7620b809" providerId="LiveId" clId="{B004555F-1DB5-448C-AAC7-28A21F5C3DB8}" dt="2021-04-10T15:29:25.963" v="283"/>
          <ac:picMkLst>
            <pc:docMk/>
            <pc:sldMk cId="2121735184" sldId="306"/>
            <ac:picMk id="19" creationId="{FDFE71B0-EE7E-4034-ACB7-3BAEFCE3C269}"/>
          </ac:picMkLst>
        </pc:picChg>
        <pc:picChg chg="add mod">
          <ac:chgData name="Z545623 Zi" userId="1dc190da7620b809" providerId="LiveId" clId="{B004555F-1DB5-448C-AAC7-28A21F5C3DB8}" dt="2021-04-10T15:29:32.176" v="285" actId="14100"/>
          <ac:picMkLst>
            <pc:docMk/>
            <pc:sldMk cId="2121735184" sldId="306"/>
            <ac:picMk id="20" creationId="{5388E4CD-69A0-4D9D-978E-766B96225A5A}"/>
          </ac:picMkLst>
        </pc:picChg>
        <pc:picChg chg="add">
          <ac:chgData name="Z545623 Zi" userId="1dc190da7620b809" providerId="LiveId" clId="{B004555F-1DB5-448C-AAC7-28A21F5C3DB8}" dt="2021-04-10T15:30:44.563" v="287"/>
          <ac:picMkLst>
            <pc:docMk/>
            <pc:sldMk cId="2121735184" sldId="306"/>
            <ac:picMk id="21" creationId="{6C96F0EE-1562-461B-91C5-A6AD414DB19A}"/>
          </ac:picMkLst>
        </pc:picChg>
        <pc:picChg chg="add del mod">
          <ac:chgData name="Z545623 Zi" userId="1dc190da7620b809" providerId="LiveId" clId="{B004555F-1DB5-448C-AAC7-28A21F5C3DB8}" dt="2021-04-10T15:34:01.161" v="307" actId="478"/>
          <ac:picMkLst>
            <pc:docMk/>
            <pc:sldMk cId="2121735184" sldId="306"/>
            <ac:picMk id="22" creationId="{868EA671-AE22-4D0A-A0BC-00E8FFF70EB0}"/>
          </ac:picMkLst>
        </pc:picChg>
        <pc:picChg chg="add">
          <ac:chgData name="Z545623 Zi" userId="1dc190da7620b809" providerId="LiveId" clId="{B004555F-1DB5-448C-AAC7-28A21F5C3DB8}" dt="2021-04-10T15:31:50.315" v="293"/>
          <ac:picMkLst>
            <pc:docMk/>
            <pc:sldMk cId="2121735184" sldId="306"/>
            <ac:picMk id="23" creationId="{1E45DF95-2635-4433-97B1-9F2973548591}"/>
          </ac:picMkLst>
        </pc:picChg>
        <pc:picChg chg="add">
          <ac:chgData name="Z545623 Zi" userId="1dc190da7620b809" providerId="LiveId" clId="{B004555F-1DB5-448C-AAC7-28A21F5C3DB8}" dt="2021-04-10T15:31:59.407" v="294"/>
          <ac:picMkLst>
            <pc:docMk/>
            <pc:sldMk cId="2121735184" sldId="306"/>
            <ac:picMk id="24" creationId="{0E14BF42-822F-4115-B58B-A77E696D1A33}"/>
          </ac:picMkLst>
        </pc:picChg>
        <pc:picChg chg="add del mod">
          <ac:chgData name="Z545623 Zi" userId="1dc190da7620b809" providerId="LiveId" clId="{B004555F-1DB5-448C-AAC7-28A21F5C3DB8}" dt="2021-04-10T15:34:23.666" v="309" actId="478"/>
          <ac:picMkLst>
            <pc:docMk/>
            <pc:sldMk cId="2121735184" sldId="306"/>
            <ac:picMk id="25" creationId="{B5B0F99E-50D0-4879-ADB4-691EFF206037}"/>
          </ac:picMkLst>
        </pc:picChg>
        <pc:picChg chg="add">
          <ac:chgData name="Z545623 Zi" userId="1dc190da7620b809" providerId="LiveId" clId="{B004555F-1DB5-448C-AAC7-28A21F5C3DB8}" dt="2021-04-10T15:32:44.667" v="299"/>
          <ac:picMkLst>
            <pc:docMk/>
            <pc:sldMk cId="2121735184" sldId="306"/>
            <ac:picMk id="26" creationId="{FA87A9B6-47EE-4FF6-AEEF-F5B6217E2EED}"/>
          </ac:picMkLst>
        </pc:picChg>
        <pc:picChg chg="add mod">
          <ac:chgData name="Z545623 Zi" userId="1dc190da7620b809" providerId="LiveId" clId="{B004555F-1DB5-448C-AAC7-28A21F5C3DB8}" dt="2021-04-10T15:32:57.472" v="301" actId="1076"/>
          <ac:picMkLst>
            <pc:docMk/>
            <pc:sldMk cId="2121735184" sldId="306"/>
            <ac:picMk id="27" creationId="{469314E0-7E03-4E5A-87B1-FF3ED614E513}"/>
          </ac:picMkLst>
        </pc:picChg>
        <pc:picChg chg="add mod">
          <ac:chgData name="Z545623 Zi" userId="1dc190da7620b809" providerId="LiveId" clId="{B004555F-1DB5-448C-AAC7-28A21F5C3DB8}" dt="2021-04-10T15:33:16.168" v="305" actId="1076"/>
          <ac:picMkLst>
            <pc:docMk/>
            <pc:sldMk cId="2121735184" sldId="306"/>
            <ac:picMk id="28" creationId="{4146B461-052A-49B2-B8B6-F1713B41C6F7}"/>
          </ac:picMkLst>
        </pc:picChg>
      </pc:sldChg>
      <pc:sldChg chg="addSp delSp modSp new add del">
        <pc:chgData name="Z545623 Zi" userId="1dc190da7620b809" providerId="LiveId" clId="{B004555F-1DB5-448C-AAC7-28A21F5C3DB8}" dt="2021-04-10T15:59:38.850" v="392" actId="47"/>
        <pc:sldMkLst>
          <pc:docMk/>
          <pc:sldMk cId="858544955" sldId="307"/>
        </pc:sldMkLst>
        <pc:spChg chg="del">
          <ac:chgData name="Z545623 Zi" userId="1dc190da7620b809" providerId="LiveId" clId="{B004555F-1DB5-448C-AAC7-28A21F5C3DB8}" dt="2021-04-10T15:38:32.381" v="338"/>
          <ac:spMkLst>
            <pc:docMk/>
            <pc:sldMk cId="858544955" sldId="307"/>
            <ac:spMk id="2" creationId="{5A0A9FED-5F71-4FB1-AE60-26819CC0FF02}"/>
          </ac:spMkLst>
        </pc:spChg>
        <pc:spChg chg="mod">
          <ac:chgData name="Z545623 Zi" userId="1dc190da7620b809" providerId="LiveId" clId="{B004555F-1DB5-448C-AAC7-28A21F5C3DB8}" dt="2021-04-10T15:39:44.807" v="351" actId="20577"/>
          <ac:spMkLst>
            <pc:docMk/>
            <pc:sldMk cId="858544955" sldId="307"/>
            <ac:spMk id="3" creationId="{97E19C71-F12A-4A12-AE6F-5AFC848B7C5E}"/>
          </ac:spMkLst>
        </pc:spChg>
        <pc:spChg chg="add mod">
          <ac:chgData name="Z545623 Zi" userId="1dc190da7620b809" providerId="LiveId" clId="{B004555F-1DB5-448C-AAC7-28A21F5C3DB8}" dt="2021-04-10T15:38:46.848" v="343" actId="1076"/>
          <ac:spMkLst>
            <pc:docMk/>
            <pc:sldMk cId="858544955" sldId="307"/>
            <ac:spMk id="10" creationId="{EC78A546-9DE5-402D-B29C-4E0C3A4695C3}"/>
          </ac:spMkLst>
        </pc:spChg>
        <pc:picChg chg="add">
          <ac:chgData name="Z545623 Zi" userId="1dc190da7620b809" providerId="LiveId" clId="{B004555F-1DB5-448C-AAC7-28A21F5C3DB8}" dt="2021-04-10T15:37:02.945" v="322"/>
          <ac:picMkLst>
            <pc:docMk/>
            <pc:sldMk cId="858544955" sldId="307"/>
            <ac:picMk id="4" creationId="{7C56C983-1B46-4654-B6DB-2E9C3C1D97E2}"/>
          </ac:picMkLst>
        </pc:picChg>
        <pc:picChg chg="add mod">
          <ac:chgData name="Z545623 Zi" userId="1dc190da7620b809" providerId="LiveId" clId="{B004555F-1DB5-448C-AAC7-28A21F5C3DB8}" dt="2021-04-10T15:37:32.088" v="329" actId="1076"/>
          <ac:picMkLst>
            <pc:docMk/>
            <pc:sldMk cId="858544955" sldId="307"/>
            <ac:picMk id="5" creationId="{F02BE4A0-5FFB-47CA-B5B0-146C1EFFE1F8}"/>
          </ac:picMkLst>
        </pc:picChg>
        <pc:picChg chg="add">
          <ac:chgData name="Z545623 Zi" userId="1dc190da7620b809" providerId="LiveId" clId="{B004555F-1DB5-448C-AAC7-28A21F5C3DB8}" dt="2021-04-10T15:37:23.612" v="328"/>
          <ac:picMkLst>
            <pc:docMk/>
            <pc:sldMk cId="858544955" sldId="307"/>
            <ac:picMk id="6" creationId="{8BB4BE86-34CF-4176-ACA9-E4B7C42BC03E}"/>
          </ac:picMkLst>
        </pc:picChg>
        <pc:picChg chg="add mod">
          <ac:chgData name="Z545623 Zi" userId="1dc190da7620b809" providerId="LiveId" clId="{B004555F-1DB5-448C-AAC7-28A21F5C3DB8}" dt="2021-04-10T15:37:57.312" v="332" actId="1076"/>
          <ac:picMkLst>
            <pc:docMk/>
            <pc:sldMk cId="858544955" sldId="307"/>
            <ac:picMk id="7" creationId="{3D18E7FF-5C77-4342-A12C-3CE36922F25C}"/>
          </ac:picMkLst>
        </pc:picChg>
        <pc:picChg chg="add">
          <ac:chgData name="Z545623 Zi" userId="1dc190da7620b809" providerId="LiveId" clId="{B004555F-1DB5-448C-AAC7-28A21F5C3DB8}" dt="2021-04-10T15:38:06.450" v="334"/>
          <ac:picMkLst>
            <pc:docMk/>
            <pc:sldMk cId="858544955" sldId="307"/>
            <ac:picMk id="8" creationId="{51D435E3-DC7A-4279-A9F5-E8052562666C}"/>
          </ac:picMkLst>
        </pc:picChg>
        <pc:picChg chg="add">
          <ac:chgData name="Z545623 Zi" userId="1dc190da7620b809" providerId="LiveId" clId="{B004555F-1DB5-448C-AAC7-28A21F5C3DB8}" dt="2021-04-10T15:38:16.492" v="336"/>
          <ac:picMkLst>
            <pc:docMk/>
            <pc:sldMk cId="858544955" sldId="307"/>
            <ac:picMk id="9" creationId="{1F859F67-84DE-4121-8B3B-32E01792048F}"/>
          </ac:picMkLst>
        </pc:picChg>
        <pc:picChg chg="add">
          <ac:chgData name="Z545623 Zi" userId="1dc190da7620b809" providerId="LiveId" clId="{B004555F-1DB5-448C-AAC7-28A21F5C3DB8}" dt="2021-04-10T15:38:57.916" v="345"/>
          <ac:picMkLst>
            <pc:docMk/>
            <pc:sldMk cId="858544955" sldId="307"/>
            <ac:picMk id="11" creationId="{FBE7B63C-EFCF-4569-83B0-418A32587179}"/>
          </ac:picMkLst>
        </pc:picChg>
        <pc:picChg chg="add">
          <ac:chgData name="Z545623 Zi" userId="1dc190da7620b809" providerId="LiveId" clId="{B004555F-1DB5-448C-AAC7-28A21F5C3DB8}" dt="2021-04-10T15:39:22.475" v="346"/>
          <ac:picMkLst>
            <pc:docMk/>
            <pc:sldMk cId="858544955" sldId="307"/>
            <ac:picMk id="12" creationId="{8B4CE78A-5690-4FC6-822D-9DD3B0FE430D}"/>
          </ac:picMkLst>
        </pc:picChg>
        <pc:picChg chg="add mod">
          <ac:chgData name="Z545623 Zi" userId="1dc190da7620b809" providerId="LiveId" clId="{B004555F-1DB5-448C-AAC7-28A21F5C3DB8}" dt="2021-04-10T15:39:31.464" v="348" actId="1076"/>
          <ac:picMkLst>
            <pc:docMk/>
            <pc:sldMk cId="858544955" sldId="307"/>
            <ac:picMk id="13" creationId="{DEE549E7-EAAF-46AB-96CF-35121DE66D03}"/>
          </ac:picMkLst>
        </pc:picChg>
      </pc:sldChg>
      <pc:sldChg chg="addSp modSp new add">
        <pc:chgData name="Z545623 Zi" userId="1dc190da7620b809" providerId="LiveId" clId="{B004555F-1DB5-448C-AAC7-28A21F5C3DB8}" dt="2021-04-11T04:47:43.050" v="623"/>
        <pc:sldMkLst>
          <pc:docMk/>
          <pc:sldMk cId="3097730117" sldId="308"/>
        </pc:sldMkLst>
        <pc:spChg chg="mod">
          <ac:chgData name="Z545623 Zi" userId="1dc190da7620b809" providerId="LiveId" clId="{B004555F-1DB5-448C-AAC7-28A21F5C3DB8}" dt="2021-04-11T04:47:09.733" v="622" actId="20577"/>
          <ac:spMkLst>
            <pc:docMk/>
            <pc:sldMk cId="3097730117" sldId="308"/>
            <ac:spMk id="2" creationId="{A6B40C13-6801-48B1-A807-80FE0678C242}"/>
          </ac:spMkLst>
        </pc:spChg>
        <pc:picChg chg="add mod">
          <ac:chgData name="Z545623 Zi" userId="1dc190da7620b809" providerId="LiveId" clId="{B004555F-1DB5-448C-AAC7-28A21F5C3DB8}" dt="2021-04-11T04:32:23.362" v="554" actId="1076"/>
          <ac:picMkLst>
            <pc:docMk/>
            <pc:sldMk cId="3097730117" sldId="308"/>
            <ac:picMk id="4" creationId="{D9041F4B-FFA4-43B8-B30A-DDC4344D50D2}"/>
          </ac:picMkLst>
        </pc:picChg>
        <pc:picChg chg="add mod">
          <ac:chgData name="Z545623 Zi" userId="1dc190da7620b809" providerId="LiveId" clId="{B004555F-1DB5-448C-AAC7-28A21F5C3DB8}" dt="2021-04-11T04:32:42.314" v="559" actId="1076"/>
          <ac:picMkLst>
            <pc:docMk/>
            <pc:sldMk cId="3097730117" sldId="308"/>
            <ac:picMk id="5" creationId="{FCEA1EB4-B076-4CBC-9882-3DAE62C27C9C}"/>
          </ac:picMkLst>
        </pc:picChg>
        <pc:picChg chg="add mod">
          <ac:chgData name="Z545623 Zi" userId="1dc190da7620b809" providerId="LiveId" clId="{B004555F-1DB5-448C-AAC7-28A21F5C3DB8}" dt="2021-04-11T04:32:38.242" v="558" actId="1076"/>
          <ac:picMkLst>
            <pc:docMk/>
            <pc:sldMk cId="3097730117" sldId="308"/>
            <ac:picMk id="6" creationId="{251C36C5-1198-4AC8-961B-FC4C6ACEBA76}"/>
          </ac:picMkLst>
        </pc:picChg>
        <pc:picChg chg="add mod">
          <ac:chgData name="Z545623 Zi" userId="1dc190da7620b809" providerId="LiveId" clId="{B004555F-1DB5-448C-AAC7-28A21F5C3DB8}" dt="2021-04-11T04:32:48.410" v="560" actId="1076"/>
          <ac:picMkLst>
            <pc:docMk/>
            <pc:sldMk cId="3097730117" sldId="308"/>
            <ac:picMk id="7" creationId="{1C8AE3A6-DA4A-4383-B38D-137D046880B1}"/>
          </ac:picMkLst>
        </pc:picChg>
        <pc:picChg chg="add mod">
          <ac:chgData name="Z545623 Zi" userId="1dc190da7620b809" providerId="LiveId" clId="{B004555F-1DB5-448C-AAC7-28A21F5C3DB8}" dt="2021-04-11T04:32:35.819" v="557" actId="1076"/>
          <ac:picMkLst>
            <pc:docMk/>
            <pc:sldMk cId="3097730117" sldId="308"/>
            <ac:picMk id="8" creationId="{2A01FB1C-6CB8-424E-833D-0649D1A7DAD4}"/>
          </ac:picMkLst>
        </pc:picChg>
        <pc:picChg chg="add mod">
          <ac:chgData name="Z545623 Zi" userId="1dc190da7620b809" providerId="LiveId" clId="{B004555F-1DB5-448C-AAC7-28A21F5C3DB8}" dt="2021-04-11T04:32:54.034" v="561" actId="1076"/>
          <ac:picMkLst>
            <pc:docMk/>
            <pc:sldMk cId="3097730117" sldId="308"/>
            <ac:picMk id="9" creationId="{65AEC374-0B5A-4092-A8A8-CB349974C183}"/>
          </ac:picMkLst>
        </pc:picChg>
        <pc:picChg chg="add">
          <ac:chgData name="Z545623 Zi" userId="1dc190da7620b809" providerId="LiveId" clId="{B004555F-1DB5-448C-AAC7-28A21F5C3DB8}" dt="2021-04-10T15:57:34.777" v="380"/>
          <ac:picMkLst>
            <pc:docMk/>
            <pc:sldMk cId="3097730117" sldId="308"/>
            <ac:picMk id="10" creationId="{3F37D5BB-94AA-4DE6-9894-4318756796DB}"/>
          </ac:picMkLst>
        </pc:picChg>
        <pc:picChg chg="add mod">
          <ac:chgData name="Z545623 Zi" userId="1dc190da7620b809" providerId="LiveId" clId="{B004555F-1DB5-448C-AAC7-28A21F5C3DB8}" dt="2021-04-11T04:32:58.418" v="562" actId="1076"/>
          <ac:picMkLst>
            <pc:docMk/>
            <pc:sldMk cId="3097730117" sldId="308"/>
            <ac:picMk id="11" creationId="{B021F416-A69C-4416-B414-995002E503BC}"/>
          </ac:picMkLst>
        </pc:picChg>
        <pc:picChg chg="add mod">
          <ac:chgData name="Z545623 Zi" userId="1dc190da7620b809" providerId="LiveId" clId="{B004555F-1DB5-448C-AAC7-28A21F5C3DB8}" dt="2021-04-11T04:34:50.594" v="581" actId="14100"/>
          <ac:picMkLst>
            <pc:docMk/>
            <pc:sldMk cId="3097730117" sldId="308"/>
            <ac:picMk id="12" creationId="{BB8EB1A8-ECC7-40E6-BFB0-5707EE512059}"/>
          </ac:picMkLst>
        </pc:picChg>
        <pc:picChg chg="add mod">
          <ac:chgData name="Z545623 Zi" userId="1dc190da7620b809" providerId="LiveId" clId="{B004555F-1DB5-448C-AAC7-28A21F5C3DB8}" dt="2021-04-11T04:47:43.050" v="623"/>
          <ac:picMkLst>
            <pc:docMk/>
            <pc:sldMk cId="3097730117" sldId="308"/>
            <ac:picMk id="13" creationId="{460164E9-86B9-40EF-9E0A-B94C8B07528B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DBD0-8BBA-4ECC-A59D-9FC000323080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C53A2-9381-4120-8563-30E07FB1C17F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96466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e33b673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gce33b673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e33b6734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e33b6734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684353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447757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26442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A333D-F08D-4D75-A335-B6C731566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6FA62-1BBF-48DE-B835-1821BB81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9EF6A-24C2-44F5-AF8B-4ED5EEC1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B5F4CF-5513-48D1-8B8A-938B3551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E2939-EBE0-47A9-9EF3-CF4BC819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09110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8A605-9BF7-4F89-93B3-AADE6AC8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5674EB-7D0D-40BB-A069-A95F1094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ACBA2A-FAF4-4AE8-9C02-BCCC6042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392483-9197-4675-B356-C966EE3C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197E3-C9CF-4395-B4DA-54AAA824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78075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AF3A67-7979-4800-AD3C-DDA9DDC09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F234E4-49E0-43B0-917C-09C3D140B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21478-6B65-4637-82C5-27FE0F35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43FDE-BF54-49E5-BF75-2E2AE7C5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B03AE-621F-47AB-903B-E63A2070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87712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07131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88415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1124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029863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2561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42844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258933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0906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D6420-829A-48F7-AFE0-70816876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C32BA6-652F-4E05-8838-D4F7C997A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AA9AF-3B93-4DD3-A517-43A20373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56B79-2ABC-409A-AF7F-78B3C8D7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EFD322-F318-4C30-AB89-A87537E8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079184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22719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1219170" lvl="1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828754" lvl="2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2438339" lvl="3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3047924" lvl="4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3657509" lvl="5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8754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FE959-60D7-428C-9AFA-F292ADE2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543DE1-E0F5-45E7-B4B2-17424E22A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68F72-0905-4965-BA17-AEF29510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26117-7E62-44EF-AF26-38AE63D28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37858C-EA3E-490C-B175-CEAAAF12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805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56A7A-EB66-4DCF-B4B4-3F302D53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751AA8-3984-4E41-905A-69C290FC5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B5F2A-F583-4522-81A4-DA5F13D61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6336D3-2C87-4FB1-816B-86680393D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F55C77-431B-4A74-9E24-1986DE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C13A4-9A47-4965-B335-9715483D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39957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F8B67-8C80-4A78-A40F-C87E947B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E4B23D-588E-4B40-9651-A28F1796A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2E7F8-A4B7-4E52-9157-130AFACDF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63520C-4FE9-49E1-9527-5C321EE1E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A89C8F-B412-4459-AF25-0214841F7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044E65-E24F-4C2A-B0AC-8C3B6FC6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DF04F2-0997-45F1-A542-5C0C5417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0E7A95-97EE-47B2-BFAC-2FB6CCCD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97817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2FD3D-8E15-41EF-8A77-A6F6BD8F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734C24-4508-4C54-B3EE-F0DA389F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C642D8-7277-45D6-BE3B-DC3CD9E8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139E12-B6A6-41FB-8817-5A25FE6F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03856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65E157-BB30-4A08-904D-1D44E067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8876F2-DBF3-44AE-9EFB-61C0D15B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6FEFB7-E49B-4180-B6B8-883C3E36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12139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4A771-0DFD-4EC4-805D-675034E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0A2A8-CD7E-41B2-82BB-BB60690BE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DE9DFE-E3EE-42A3-8542-317DB8845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2A7347-8242-4D95-ADC4-CDB961AC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5AD0EB-D839-4C4D-BBDA-CB1C346F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B763A1-52F9-40D2-8021-D27F7497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47960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D00CF-6B02-405A-AF09-376D61BA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2D1C45-9FF1-402E-9387-25A46B523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B9AA9D-DFE3-461C-833B-16C79F0AF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0AF53-B84A-404C-81A7-5D49BDAC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CEC81-B751-47DB-80C3-FBB1CCB5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6AC6D8-BCD3-49E8-81F1-0C57489E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30545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EDBEB-3ED6-442A-9611-A073DD8C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7C0306-4825-4D48-8A58-DBB42448F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276CD-F513-4167-8522-F2BBEB424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E5B2B-3E35-4FDC-87ED-909119F9631D}" type="datetimeFigureOut">
              <a:rPr lang="ru-KZ" smtClean="0"/>
              <a:t>12/11/2024</a:t>
            </a:fld>
            <a:endParaRPr lang="ru-KZ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42364-24CD-44D6-B336-921885C1F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5592D-1BE3-4B16-884B-E2DB1B9A9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47DFD-2733-42C5-A6C5-94C317E28845}" type="slidenum">
              <a:rPr lang="ru-KZ" smtClean="0"/>
              <a:t>‹#›</a:t>
            </a:fld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82197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2813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jpg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4.xml"/><Relationship Id="rId5" Type="http://schemas.openxmlformats.org/officeDocument/2006/relationships/control" Target="../activeX/activeX2.xml"/><Relationship Id="rId4" Type="http://schemas.openxmlformats.org/officeDocument/2006/relationships/control" Target="../activeX/activeX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audio" Target="../media/media17.m4a"/><Relationship Id="rId7" Type="http://schemas.openxmlformats.org/officeDocument/2006/relationships/control" Target="../activeX/activeX6.xml"/><Relationship Id="rId2" Type="http://schemas.microsoft.com/office/2007/relationships/media" Target="../media/media17.m4a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10" Type="http://schemas.openxmlformats.org/officeDocument/2006/relationships/image" Target="../media/image30.wmf"/><Relationship Id="rId4" Type="http://schemas.openxmlformats.org/officeDocument/2006/relationships/control" Target="../activeX/activeX3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media19.m4a"/><Relationship Id="rId7" Type="http://schemas.openxmlformats.org/officeDocument/2006/relationships/image" Target="../media/image5.png"/><Relationship Id="rId12" Type="http://schemas.openxmlformats.org/officeDocument/2006/relationships/image" Target="../media/image30.wmf"/><Relationship Id="rId2" Type="http://schemas.microsoft.com/office/2007/relationships/media" Target="../media/media19.m4a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control" Target="../activeX/activeX8.xml"/><Relationship Id="rId10" Type="http://schemas.openxmlformats.org/officeDocument/2006/relationships/image" Target="../media/image34.png"/><Relationship Id="rId4" Type="http://schemas.openxmlformats.org/officeDocument/2006/relationships/control" Target="../activeX/activeX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0.m4a"/><Relationship Id="rId7" Type="http://schemas.openxmlformats.org/officeDocument/2006/relationships/image" Target="../media/image36.png"/><Relationship Id="rId2" Type="http://schemas.microsoft.com/office/2007/relationships/media" Target="../media/media20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4" Type="http://schemas.openxmlformats.org/officeDocument/2006/relationships/control" Target="../activeX/activeX9.xml"/><Relationship Id="rId9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538996" y="3008757"/>
            <a:ext cx="11430000" cy="19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200" tIns="33067" rIns="66200" bIns="33067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ru" sz="3200" b="1" kern="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УРОКА: Г.Х. Андерсен «Снежная королева»(Урок 2)</a:t>
            </a:r>
            <a:r>
              <a:rPr lang="ru" sz="32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3200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667" b="1" kern="0" dirty="0">
                <a:latin typeface="Times New Roman"/>
                <a:ea typeface="Times New Roman"/>
                <a:cs typeface="Times New Roman"/>
                <a:sym typeface="Times New Roman"/>
              </a:rPr>
              <a:t>Раздел: «Герои и антигерои: реальность и выдуманные истории»</a:t>
            </a:r>
            <a:endParaRPr sz="2667" kern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buClr>
                <a:srgbClr val="000000"/>
              </a:buClr>
            </a:pPr>
            <a:r>
              <a:rPr lang="ru" sz="2667" b="1" kern="0" dirty="0">
                <a:latin typeface="Times New Roman"/>
                <a:ea typeface="Times New Roman"/>
                <a:cs typeface="Times New Roman"/>
                <a:sym typeface="Times New Roman"/>
              </a:rPr>
              <a:t>Русский язык и литература, 6 класс</a:t>
            </a:r>
            <a:endParaRPr sz="2667" kern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buClr>
                <a:srgbClr val="000000"/>
              </a:buClr>
            </a:pPr>
            <a:r>
              <a:rPr lang="ru" sz="3333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67" kern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buClr>
                <a:srgbClr val="000000"/>
              </a:buClr>
            </a:pPr>
            <a:endParaRPr sz="3333" b="1" kern="0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buClr>
                <a:srgbClr val="000000"/>
              </a:buClr>
            </a:pPr>
            <a:endParaRPr sz="3333" b="1" kern="0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buClr>
                <a:srgbClr val="000000"/>
              </a:buClr>
            </a:pPr>
            <a:endParaRPr sz="3333" b="1" kern="0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buClr>
                <a:srgbClr val="000000"/>
              </a:buClr>
              <a:buSzPts val="2500"/>
            </a:pPr>
            <a:endParaRPr sz="3333" b="1" kern="0" dirty="0">
              <a:solidFill>
                <a:srgbClr val="090F7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1" name="Google Shape;61;p14"/>
          <p:cNvCxnSpPr/>
          <p:nvPr/>
        </p:nvCxnSpPr>
        <p:spPr>
          <a:xfrm>
            <a:off x="1620800" y="5629356"/>
            <a:ext cx="8950400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2C5B56C-835B-477B-A7A5-315EA7F3F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8"/>
    </mc:Choice>
    <mc:Fallback xmlns="">
      <p:transition spd="slow" advTm="2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B1729-7ECC-478F-AC48-1BD90FE7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14947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ru" sz="34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sz="34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3400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Лапландка и финка</a:t>
            </a:r>
            <a:endParaRPr lang="ru-KZ" sz="3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705954-8EB0-45E2-98BB-8CE542856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9C970-B6AB-4728-B9BD-E2443B5C2A9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C8E311-7177-4D59-A796-E18684027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00" y="1536633"/>
            <a:ext cx="5333200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2083F2-A12A-4268-856E-A52AE19CE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200" y="1536633"/>
            <a:ext cx="5333200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70702DDD-3359-4A1D-9F1F-DB09BE66E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7"/>
    </mc:Choice>
    <mc:Fallback xmlns="">
      <p:transition spd="slow" advTm="4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56E05-31A7-4E60-BD68-273791D8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B5C577-9953-4169-A204-94B50F882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CABB13-8A6B-40D8-A129-B02A70CBFB8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6C1359-1D3B-4977-9B55-E258296EF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1" r="1960" b="1025"/>
          <a:stretch/>
        </p:blipFill>
        <p:spPr>
          <a:xfrm>
            <a:off x="415601" y="1536633"/>
            <a:ext cx="5333201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417E01-31B3-46AF-9C74-FA4D01137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201" y="1482436"/>
            <a:ext cx="5333200" cy="460939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E36CB3-6A4E-4752-8C52-8CEC4D7691DE}"/>
              </a:ext>
            </a:extLst>
          </p:cNvPr>
          <p:cNvSpPr txBox="1">
            <a:spLocks/>
          </p:cNvSpPr>
          <p:nvPr/>
        </p:nvSpPr>
        <p:spPr>
          <a:xfrm>
            <a:off x="415600" y="145811"/>
            <a:ext cx="11360800" cy="161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</a:t>
            </a:r>
            <a:r>
              <a:rPr lang="ru-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ва</a:t>
            </a:r>
            <a:r>
              <a:rPr lang="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»</a:t>
            </a:r>
            <a:br>
              <a:rPr lang="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2933" dirty="0">
                <a:solidFill>
                  <a:srgbClr val="C73E28"/>
                </a:solidFill>
                <a:latin typeface="Bahnschrift SemiBold SemiConden" panose="020B0502040204020203" pitchFamily="34" charset="0"/>
              </a:rPr>
              <a:t>Что происходило в чертогах Снежной королевы и что случилось потом</a:t>
            </a:r>
            <a:r>
              <a:rPr lang="ru-RU" sz="3733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sz="3733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sz="3733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1FC7DACF-7ACB-4B7B-8A14-BA4385A3F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1"/>
    </mc:Choice>
    <mc:Fallback xmlns="">
      <p:transition spd="slow" advTm="3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02F55-082F-4114-8CFC-858AF89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45812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</a:t>
            </a:r>
            <a:r>
              <a:rPr lang="ru-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ва</a:t>
            </a:r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»</a:t>
            </a:r>
            <a:b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2933" dirty="0">
                <a:solidFill>
                  <a:srgbClr val="C73E28"/>
                </a:solidFill>
                <a:latin typeface="Bahnschrift SemiBold SemiConden" panose="020B0502040204020203" pitchFamily="34" charset="0"/>
              </a:rPr>
              <a:t>Что происходило в чертогах Снежной королевы и что случилось потом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57E07E-803B-42CC-905B-E5D5E78E1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AE5D14-CC0E-4488-9B45-5200F9DAD46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113592-6332-483D-A96E-EED5DE099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99"/>
          <a:stretch/>
        </p:blipFill>
        <p:spPr>
          <a:xfrm>
            <a:off x="6443200" y="1536635"/>
            <a:ext cx="5333200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3FED41-0921-44E6-951D-DAC66BB8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00" y="1536633"/>
            <a:ext cx="5486654" cy="459187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61A97BBB-EEA6-40F7-9F14-73B09DAB8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1"/>
    </mc:Choice>
    <mc:Fallback xmlns="">
      <p:transition spd="slow" advTm="1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235E184-941E-425F-8A8E-9656A5536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A5E38E-ADD6-4EB2-98A4-88CC1FE7FC8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1BAB4-E03B-48D9-8678-96BE3F41E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200" y="1536633"/>
            <a:ext cx="5333200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06ADF16-C94C-4FDE-94BD-78F588E0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04" y="129680"/>
            <a:ext cx="11362267" cy="764117"/>
          </a:xfrm>
        </p:spPr>
        <p:txBody>
          <a:bodyPr>
            <a:normAutofit fontScale="90000"/>
          </a:bodyPr>
          <a:lstStyle/>
          <a:p>
            <a:pPr algn="ctr"/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</a:t>
            </a:r>
            <a:r>
              <a:rPr lang="ru-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ва</a:t>
            </a:r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»</a:t>
            </a:r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/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2933" dirty="0">
                <a:solidFill>
                  <a:srgbClr val="C73E28"/>
                </a:solidFill>
                <a:latin typeface="Bahnschrift SemiBold SemiConden" panose="020B0502040204020203" pitchFamily="34" charset="0"/>
              </a:rPr>
              <a:t>Что происходило в чертогах Снежной королевы и что случилось потом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68BE045-5CC1-463A-8294-4D54742D0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3AC720-3A09-431B-BC05-386FF630E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00" y="1536635"/>
            <a:ext cx="5333200" cy="45552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990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8"/>
    </mc:Choice>
    <mc:Fallback xmlns="">
      <p:transition spd="slow" advTm="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3A382-3F65-4E4B-82FA-68FF1D71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D82AB0-72B8-466A-AA48-5A6EC9125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9492B-A086-4FC6-8E8A-9E02916B7E6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FF644A-9BA6-4AC5-BB1C-105F560BB6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7"/>
          <a:stretch/>
        </p:blipFill>
        <p:spPr>
          <a:xfrm>
            <a:off x="6443200" y="1536633"/>
            <a:ext cx="5333200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1286E5-CEFC-41AE-9A48-B5CC3B43B8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27" r="19078" b="5682"/>
          <a:stretch/>
        </p:blipFill>
        <p:spPr>
          <a:xfrm>
            <a:off x="415600" y="1554370"/>
            <a:ext cx="5333200" cy="453746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2CEC7A7-9B82-49EE-B3FE-53CAAB9D29D0}"/>
              </a:ext>
            </a:extLst>
          </p:cNvPr>
          <p:cNvSpPr txBox="1">
            <a:spLocks/>
          </p:cNvSpPr>
          <p:nvPr/>
        </p:nvSpPr>
        <p:spPr>
          <a:xfrm>
            <a:off x="415600" y="145812"/>
            <a:ext cx="11360800" cy="158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</a:t>
            </a:r>
            <a:r>
              <a:rPr lang="ru-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ва</a:t>
            </a:r>
            <a:r>
              <a:rPr lang="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»</a:t>
            </a:r>
            <a:br>
              <a:rPr lang="ru" sz="3733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2933" dirty="0">
                <a:solidFill>
                  <a:srgbClr val="C73E28"/>
                </a:solidFill>
                <a:latin typeface="Bahnschrift SemiBold SemiConden" panose="020B0502040204020203" pitchFamily="34" charset="0"/>
              </a:rPr>
              <a:t>Что происходило в чертогах Снежной королевы и что случилось потом</a:t>
            </a:r>
            <a:r>
              <a:rPr lang="ru-RU" sz="3733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sz="3733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endParaRPr lang="ru-KZ" sz="3733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93727F4-7D6F-4718-8785-EB82202F8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E5E07-6945-4293-8634-F7B300D0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K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CDDA97-A1FC-48B7-971E-D465786B9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251857"/>
            <a:ext cx="11360800" cy="5199100"/>
          </a:xfrm>
        </p:spPr>
        <p:txBody>
          <a:bodyPr>
            <a:normAutofit lnSpcReduction="10000"/>
          </a:bodyPr>
          <a:lstStyle/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Кто является автором произведения «Снежная королева»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А)Братья Гримм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В)Эрнст Гофман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С)Ганс Христиан Андерсен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)Шарль Перро</a:t>
            </a:r>
          </a:p>
          <a:p>
            <a:pPr marL="186262" indent="0">
              <a:buNone/>
            </a:pP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  К какому литературному жанру принадлежит произведение Ганса Христиана Андерсена «Снежная королева»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Притча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Ода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Сказка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)Рассказ</a:t>
            </a:r>
          </a:p>
          <a:p>
            <a:pPr marL="186262" indent="0">
              <a:buNone/>
            </a:pP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Какую волшебную жестокую игрушку создал злой тролль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Зеркало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Увеличительное стекло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Колокольчик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)Флейту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A2EE78-9A72-41E1-ADE8-1E2186D3BC59}"/>
              </a:ext>
            </a:extLst>
          </p:cNvPr>
          <p:cNvSpPr/>
          <p:nvPr/>
        </p:nvSpPr>
        <p:spPr>
          <a:xfrm>
            <a:off x="0" y="275730"/>
            <a:ext cx="12192000" cy="76808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>
              <a:buClrTx/>
            </a:pPr>
            <a:r>
              <a:rPr lang="ru-RU" sz="3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Задание 2. Ответьте на тестовые вопросы:</a:t>
            </a: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3B348E01-C632-48CE-8C98-78F2D1810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3"/>
    </mc:Choice>
    <mc:Fallback xmlns="">
      <p:transition spd="slow" advTm="3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B220F9B-4EB0-479C-AB2E-89AF4D507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204" y="406400"/>
            <a:ext cx="10948769" cy="6517232"/>
          </a:xfrm>
        </p:spPr>
        <p:txBody>
          <a:bodyPr>
            <a:normAutofit fontScale="92500" lnSpcReduction="20000"/>
          </a:bodyPr>
          <a:lstStyle/>
          <a:p>
            <a:pPr marL="186262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Как звали лучшего друга Герды, который был ей, словно родной брат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Матиас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Кай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Карл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)Александр</a:t>
            </a:r>
          </a:p>
          <a:p>
            <a:pPr marL="186262" indent="0">
              <a:buNone/>
            </a:pP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Какие цветы цвели летом на крыше у детей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fontAlgn="base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Ромашки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fontAlgn="base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Гладиолусы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fontAlgn="base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Розы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Колокольчики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endParaRPr lang="en-US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рассказывал Каю и Герде удивительные истории и сказки по вечерам?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Бабушка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Соседка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 Дядюшка</a:t>
            </a: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рассказывал 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7) Что напомнило Герде о цели ее путешествия, когда она гостила у старой волшебницы?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А)  Снежинка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В) Санки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С) Меховая муфта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Роза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928E636-3E92-496A-BB61-513F02014D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8" name="HTMLOption1" r:id="rId4" imgW="228600" imgH="274320"/>
        </mc:Choice>
        <mc:Fallback>
          <p:control name="HTMLOption1" r:id="rId4" imgW="228600" imgH="274320">
            <p:pic>
              <p:nvPicPr>
                <p:cNvPr id="7" name="HTMLOption1">
                  <a:extLst>
                    <a:ext uri="{FF2B5EF4-FFF2-40B4-BE49-F238E27FC236}">
                      <a16:creationId xmlns:a16="http://schemas.microsoft.com/office/drawing/2014/main" id="{141B0C29-D193-423F-8AD9-9CDDA631441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HTMLOption2" r:id="rId5" imgW="228600" imgH="274320"/>
        </mc:Choice>
        <mc:Fallback>
          <p:control name="HTMLOption2" r:id="rId5" imgW="228600" imgH="274320">
            <p:pic>
              <p:nvPicPr>
                <p:cNvPr id="8" name="HTMLOption2">
                  <a:extLst>
                    <a:ext uri="{FF2B5EF4-FFF2-40B4-BE49-F238E27FC236}">
                      <a16:creationId xmlns:a16="http://schemas.microsoft.com/office/drawing/2014/main" id="{0C47FB78-0E10-450B-8780-366877512A17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436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9"/>
    </mc:Choice>
    <mc:Fallback xmlns="">
      <p:transition spd="slow" advTm="3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10CE4F9-FA2B-4D82-9552-AD936FD96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500" y="468721"/>
            <a:ext cx="10966565" cy="6294724"/>
          </a:xfrm>
        </p:spPr>
        <p:txBody>
          <a:bodyPr>
            <a:normAutofit/>
          </a:bodyPr>
          <a:lstStyle/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Кто отвел Герду во дворец к принцессе и ее жениху?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Белка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Ворон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Волк</a:t>
            </a: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Лиса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На чем добралась Герда к замку Снежной королевы?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А)На карете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Пешком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На Северном олене</a:t>
            </a: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санях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Какое слово должен был выложить Кай из ледяных осколков, чтобы получить от Снежной королевы весь мир и пару новых коньков?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А) Вечность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В) Бессмертие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С) Покой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Мудрость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3A501C3-FCFB-4C6B-938D-3DEF7009E0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4" name="HTMLOption1" r:id="rId4" imgW="228600" imgH="274320"/>
        </mc:Choice>
        <mc:Fallback>
          <p:control name="HTMLOption1" r:id="rId4" imgW="228600" imgH="274320">
            <p:pic>
              <p:nvPicPr>
                <p:cNvPr id="6" name="HTMLOption1">
                  <a:extLst>
                    <a:ext uri="{FF2B5EF4-FFF2-40B4-BE49-F238E27FC236}">
                      <a16:creationId xmlns:a16="http://schemas.microsoft.com/office/drawing/2014/main" id="{8E40BFCF-A626-4937-A226-2D332C3FD4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HTMLOption2" r:id="rId5" imgW="228600" imgH="274320"/>
        </mc:Choice>
        <mc:Fallback>
          <p:control name="HTMLOption2" r:id="rId5" imgW="228600" imgH="274320">
            <p:pic>
              <p:nvPicPr>
                <p:cNvPr id="7" name="HTMLOption2">
                  <a:extLst>
                    <a:ext uri="{FF2B5EF4-FFF2-40B4-BE49-F238E27FC236}">
                      <a16:creationId xmlns:a16="http://schemas.microsoft.com/office/drawing/2014/main" id="{FCC5A538-C5B1-471D-90BB-7BA3E47FA0B3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6" name="HTMLOption3" r:id="rId6" imgW="228600" imgH="274320"/>
        </mc:Choice>
        <mc:Fallback>
          <p:control name="HTMLOption3" r:id="rId6" imgW="228600" imgH="274320">
            <p:pic>
              <p:nvPicPr>
                <p:cNvPr id="8" name="HTMLOption3">
                  <a:extLst>
                    <a:ext uri="{FF2B5EF4-FFF2-40B4-BE49-F238E27FC236}">
                      <a16:creationId xmlns:a16="http://schemas.microsoft.com/office/drawing/2014/main" id="{13A37DDA-EB5B-4597-8CF5-7D4023C49B7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7" name="HTMLOption4" r:id="rId7" imgW="228600" imgH="274320"/>
        </mc:Choice>
        <mc:Fallback>
          <p:control name="HTMLOption4" r:id="rId7" imgW="228600" imgH="274320">
            <p:pic>
              <p:nvPicPr>
                <p:cNvPr id="9" name="HTMLOption4">
                  <a:extLst>
                    <a:ext uri="{FF2B5EF4-FFF2-40B4-BE49-F238E27FC236}">
                      <a16:creationId xmlns:a16="http://schemas.microsoft.com/office/drawing/2014/main" id="{84DEAC4A-2265-4004-A0A8-D2674E51535A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78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9"/>
    </mc:Choice>
    <mc:Fallback xmlns="">
      <p:transition spd="slow" advTm="3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FCDDA97-A1FC-48B7-971E-D465786B9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890" y="941407"/>
            <a:ext cx="11544905" cy="5771908"/>
          </a:xfrm>
        </p:spPr>
        <p:txBody>
          <a:bodyPr>
            <a:normAutofit/>
          </a:bodyPr>
          <a:lstStyle/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Кто является автором произведения «Снежная королева»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А)Братья Гримм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В)Эрнст Гофман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С)Ганс Христиан Андерсен</a:t>
            </a:r>
            <a:endParaRPr lang="ru-KZ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)Шарль Перро</a:t>
            </a:r>
          </a:p>
          <a:p>
            <a:pPr marL="186262" indent="0">
              <a:buNone/>
            </a:pP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 какому литературному жанру принадлежит произведение Ганса Христиана Андерсена «Снежная королева»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Притча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Ода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С) Сказка</a:t>
            </a:r>
            <a:endParaRPr lang="ru-KZ" sz="1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)Рассказ</a:t>
            </a:r>
          </a:p>
          <a:p>
            <a:pPr marL="186262" indent="0">
              <a:buNone/>
            </a:pP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Какую волшебную жестокую игрушку создал злой тролль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Зеркало</a:t>
            </a:r>
            <a:endParaRPr lang="ru-KZ" sz="1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Увеличительное стекло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Колокольчик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)Флейту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pic>
        <p:nvPicPr>
          <p:cNvPr id="4" name="Google Shape;101;p18">
            <a:extLst>
              <a:ext uri="{FF2B5EF4-FFF2-40B4-BE49-F238E27FC236}">
                <a16:creationId xmlns:a16="http://schemas.microsoft.com/office/drawing/2014/main" id="{F2B39188-B52F-4196-B8DB-BA7384EE2F6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3090" y="1501897"/>
            <a:ext cx="1030551" cy="1085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Снежная королева...">
            <a:extLst>
              <a:ext uri="{FF2B5EF4-FFF2-40B4-BE49-F238E27FC236}">
                <a16:creationId xmlns:a16="http://schemas.microsoft.com/office/drawing/2014/main" id="{1DC575CE-686C-4B57-8F6F-9BB1EBC18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14" y="5264546"/>
            <a:ext cx="1443727" cy="144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ED3EF9-C2AD-45CE-A4BE-76B31B240FEB}"/>
              </a:ext>
            </a:extLst>
          </p:cNvPr>
          <p:cNvSpPr/>
          <p:nvPr/>
        </p:nvSpPr>
        <p:spPr>
          <a:xfrm>
            <a:off x="0" y="199784"/>
            <a:ext cx="12192000" cy="74162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ru-RU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себя!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EA6E36A-7482-4F85-AB0B-0A4C4F1EE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1"/>
    </mc:Choice>
    <mc:Fallback xmlns="">
      <p:transition spd="slow" advTm="28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B220F9B-4EB0-479C-AB2E-89AF4D507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204" y="406400"/>
            <a:ext cx="10948769" cy="6517232"/>
          </a:xfrm>
        </p:spPr>
        <p:txBody>
          <a:bodyPr>
            <a:normAutofit fontScale="92500" lnSpcReduction="20000"/>
          </a:bodyPr>
          <a:lstStyle/>
          <a:p>
            <a:pPr marL="186262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Как звали лучшего друга Герды, который был ей, словно родной брат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Матиас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Кай</a:t>
            </a:r>
            <a:endParaRPr lang="ru-KZ" sz="1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Карл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)Александр</a:t>
            </a:r>
          </a:p>
          <a:p>
            <a:pPr marL="186262" indent="0">
              <a:buNone/>
            </a:pP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Какие цветы цвели летом на крыше у детей</a:t>
            </a:r>
            <a:r>
              <a:rPr lang="en-US" altLang="zh-TW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1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fontAlgn="base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Ромашки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fontAlgn="base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Гладиолусы</a:t>
            </a:r>
            <a:endParaRPr lang="ru-KZ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fontAlgn="base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С) Розы</a:t>
            </a:r>
            <a:endParaRPr lang="ru-KZ" sz="1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Колокольчики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endParaRPr lang="en-US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en-US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рассказывал Каю и Герде удивительные истории и сказки по вечерам?</a:t>
            </a:r>
          </a:p>
          <a:p>
            <a:pPr marL="186262" indent="0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Бабушка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Соседка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 Дядюшка</a:t>
            </a: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рассказывал 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7) Что напомнило Герде о цели ее путешествия, когда она гостила у старой волшебницы?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А)  Снежинка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В) Санки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С) Меховая муфта</a:t>
            </a:r>
          </a:p>
          <a:p>
            <a:pPr marL="0" indent="0">
              <a:lnSpc>
                <a:spcPct val="100000"/>
              </a:lnSpc>
              <a:buClr>
                <a:srgbClr val="000000"/>
              </a:buClr>
              <a:buSzTx/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Роза</a:t>
            </a:r>
            <a:endParaRPr lang="ru-KZ" sz="1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27;p21">
            <a:extLst>
              <a:ext uri="{FF2B5EF4-FFF2-40B4-BE49-F238E27FC236}">
                <a16:creationId xmlns:a16="http://schemas.microsoft.com/office/drawing/2014/main" id="{9C204E1F-A9E0-4D1A-BAC1-DBFF155F5B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4356" y="1029177"/>
            <a:ext cx="866867" cy="1052828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</p:pic>
      <p:pic>
        <p:nvPicPr>
          <p:cNvPr id="6" name="Picture 2" descr="http://cdn01.ru/files/users/images/39/3a/393a6009c52898842adf1c0bb9c66f06.jpg">
            <a:extLst>
              <a:ext uri="{FF2B5EF4-FFF2-40B4-BE49-F238E27FC236}">
                <a16:creationId xmlns:a16="http://schemas.microsoft.com/office/drawing/2014/main" id="{F48208C4-4869-463D-894C-28EF133A4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56" y="2456864"/>
            <a:ext cx="2112459" cy="97213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19;p20">
            <a:extLst>
              <a:ext uri="{FF2B5EF4-FFF2-40B4-BE49-F238E27FC236}">
                <a16:creationId xmlns:a16="http://schemas.microsoft.com/office/drawing/2014/main" id="{78A04E54-C393-44B8-BA44-6628401056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3522" y="4162145"/>
            <a:ext cx="1534127" cy="10528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" name="Google Shape;154;p24">
            <a:extLst>
              <a:ext uri="{FF2B5EF4-FFF2-40B4-BE49-F238E27FC236}">
                <a16:creationId xmlns:a16="http://schemas.microsoft.com/office/drawing/2014/main" id="{C383C605-3390-4F82-8710-44BBFF211A0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8583" y="5638325"/>
            <a:ext cx="1105279" cy="10528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3BFEE11-8DA2-4533-B771-511FEB59F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76" name="HTMLOption1" r:id="rId4" imgW="228600" imgH="274320"/>
        </mc:Choice>
        <mc:Fallback>
          <p:control name="HTMLOption1" r:id="rId4" imgW="228600" imgH="274320">
            <p:pic>
              <p:nvPicPr>
                <p:cNvPr id="7" name="HTMLOption1">
                  <a:extLst>
                    <a:ext uri="{FF2B5EF4-FFF2-40B4-BE49-F238E27FC236}">
                      <a16:creationId xmlns:a16="http://schemas.microsoft.com/office/drawing/2014/main" id="{141B0C29-D193-423F-8AD9-9CDDA631441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7" name="HTMLOption2" r:id="rId5" imgW="228600" imgH="274320"/>
        </mc:Choice>
        <mc:Fallback>
          <p:control name="HTMLOption2" r:id="rId5" imgW="228600" imgH="274320">
            <p:pic>
              <p:nvPicPr>
                <p:cNvPr id="8" name="HTMLOption2">
                  <a:extLst>
                    <a:ext uri="{FF2B5EF4-FFF2-40B4-BE49-F238E27FC236}">
                      <a16:creationId xmlns:a16="http://schemas.microsoft.com/office/drawing/2014/main" id="{0C47FB78-0E10-450B-8780-366877512A17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299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7"/>
    </mc:Choice>
    <mc:Fallback xmlns="">
      <p:transition spd="slow" advTm="33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529839" y="1269655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ru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Сегодня на уроке вы:</a:t>
            </a:r>
            <a:r>
              <a:rPr lang="ru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" sz="2133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  сюжетный ряд  сказки «Снежная королева»(1 и 2 рассказ); </a:t>
            </a:r>
            <a:endParaRPr lang="ru-K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Font typeface="Wingdings" panose="05000000000000000000" pitchFamily="2" charset="2"/>
              <a:buChar char="Ø"/>
            </a:pPr>
            <a:r>
              <a:rPr lang="ru-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знае</a:t>
            </a:r>
            <a:r>
              <a:rPr lang="ru-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</a:t>
            </a:r>
            <a:r>
              <a:rPr lang="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продолжение сказки «Снежная </a:t>
            </a:r>
            <a:r>
              <a:rPr lang="ru-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оролева»;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Font typeface="Wingdings" panose="05000000000000000000" pitchFamily="2" charset="2"/>
              <a:buChar char="Ø"/>
            </a:pPr>
            <a:r>
              <a:rPr lang="ru-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ru" sz="2133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тветите на тестовые вопросы к содержанию сказки.</a:t>
            </a:r>
            <a:endParaRPr sz="2133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50000"/>
              </a:lnSpc>
              <a:buClr>
                <a:schemeClr val="dk1"/>
              </a:buClr>
              <a:buNone/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 сможете:</a:t>
            </a: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 характеристику персонажам сказки и оценить их поступки;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85750" indent="-285750">
              <a:lnSpc>
                <a:spcPct val="150000"/>
              </a:lnSpc>
              <a:buClr>
                <a:schemeClr val="dk1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основную мысль сказки.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9038F59-055A-4BF5-9F3C-B2190D637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1"/>
    </mc:Choice>
    <mc:Fallback xmlns="">
      <p:transition spd="slow" advTm="2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10CE4F9-FA2B-4D82-9552-AD936FD96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500" y="468721"/>
            <a:ext cx="10966565" cy="6294724"/>
          </a:xfrm>
        </p:spPr>
        <p:txBody>
          <a:bodyPr>
            <a:normAutofit/>
          </a:bodyPr>
          <a:lstStyle/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Кто отвел Герду во дворец к принцессе и ее жениху?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Белка</a:t>
            </a:r>
          </a:p>
          <a:p>
            <a:pPr marL="186262" indent="0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Ворон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С) Волк</a:t>
            </a: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Лиса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На чем добралась Герда к замку Снежной королевы?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А)На карете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Пешком</a:t>
            </a:r>
          </a:p>
          <a:p>
            <a:pPr marL="186262" indent="0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С) На Северном олене</a:t>
            </a:r>
          </a:p>
          <a:p>
            <a:pPr marL="186262" indent="0">
              <a:buNone/>
            </a:pP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санях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r>
              <a:rPr lang="ru-RU" sz="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Какое слово должен был выложить Кай из ледяных осколков, чтобы получить от Снежной королевы весь мир и пару новых коньков?</a:t>
            </a:r>
          </a:p>
          <a:p>
            <a:pPr marL="186262" indent="0">
              <a:buNone/>
            </a:pPr>
            <a:r>
              <a:rPr lang="ru-RU" sz="1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А) Вечность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В) Бессмертие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С) Покой</a:t>
            </a:r>
          </a:p>
          <a:p>
            <a:pPr marL="186262" indent="0">
              <a:buNone/>
            </a:pP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Мудрость</a:t>
            </a:r>
          </a:p>
          <a:p>
            <a:pPr marL="186262" indent="0">
              <a:buNone/>
            </a:pPr>
            <a:endParaRPr lang="ru-RU" sz="1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>
              <a:buNone/>
            </a:pP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1BA27A-3012-4218-B221-1BC6BFE9B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368" y="1000166"/>
            <a:ext cx="1558481" cy="13765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426CB-04AC-4A6B-865A-664840770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366" y="2761746"/>
            <a:ext cx="1558481" cy="133450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046F219-F59C-4797-9A19-EDBD8B8813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099" name="HTMLOption1" r:id="rId4" imgW="228600" imgH="274320"/>
        </mc:Choice>
        <mc:Fallback>
          <p:control name="HTMLOption1" r:id="rId4" imgW="228600" imgH="274320">
            <p:pic>
              <p:nvPicPr>
                <p:cNvPr id="6" name="HTMLOption1">
                  <a:extLst>
                    <a:ext uri="{FF2B5EF4-FFF2-40B4-BE49-F238E27FC236}">
                      <a16:creationId xmlns:a16="http://schemas.microsoft.com/office/drawing/2014/main" id="{8E40BFCF-A626-4937-A226-2D332C3FD4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03200" y="203200"/>
                  <a:ext cx="1828800" cy="40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27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6"/>
    </mc:Choice>
    <mc:Fallback xmlns="">
      <p:transition spd="slow" advTm="28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6ADFF-3CAF-444E-BCC4-C337180D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 Найдите соответствие характеристикам данных героев.</a:t>
            </a:r>
            <a:endParaRPr lang="ru-KZ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1C10AC51-0AF2-4762-B566-3E6356E0E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056034"/>
              </p:ext>
            </p:extLst>
          </p:nvPr>
        </p:nvGraphicFramePr>
        <p:xfrm>
          <a:off x="518696" y="1454976"/>
          <a:ext cx="11154608" cy="4950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228">
                  <a:extLst>
                    <a:ext uri="{9D8B030D-6E8A-4147-A177-3AD203B41FA5}">
                      <a16:colId xmlns:a16="http://schemas.microsoft.com/office/drawing/2014/main" val="3988551073"/>
                    </a:ext>
                  </a:extLst>
                </a:gridCol>
                <a:gridCol w="8106380">
                  <a:extLst>
                    <a:ext uri="{9D8B030D-6E8A-4147-A177-3AD203B41FA5}">
                      <a16:colId xmlns:a16="http://schemas.microsoft.com/office/drawing/2014/main" val="3933776619"/>
                    </a:ext>
                  </a:extLst>
                </a:gridCol>
              </a:tblGrid>
              <a:tr h="24580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Герои сказки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026017"/>
                  </a:ext>
                </a:extLst>
              </a:tr>
              <a:tr h="679323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Маленькая разбойница-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626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могущественная повелительница холода, хозяйка Лапландии.</a:t>
                      </a:r>
                    </a:p>
                    <a:p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609022"/>
                  </a:ext>
                </a:extLst>
              </a:tr>
              <a:tr h="482720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Принцесса-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мальчик, ставший злым и жестоким из-за осколков волшебного зеркала.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92332"/>
                  </a:ext>
                </a:extLst>
              </a:tr>
              <a:tr h="509059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Герда-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старые женщины, жительницы Севера, которые помогли Герде добраться до замка Снежной королевы.</a:t>
                      </a:r>
                    </a:p>
                    <a:p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321315"/>
                  </a:ext>
                </a:extLst>
              </a:tr>
              <a:tr h="535154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626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 дочь атаманши, грубая и невоспитанная девушка, но с добрым сердцем.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256551"/>
                  </a:ext>
                </a:extLst>
              </a:tr>
              <a:tr h="624665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Снежная королева-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злобное мифическое существо, создавшее дьявольское зеркало.</a:t>
                      </a:r>
                    </a:p>
                    <a:p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543100"/>
                  </a:ext>
                </a:extLst>
              </a:tr>
              <a:tr h="624665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Лапландка и финка 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добрая, отзывчивая девочка, спасшая Кая от Снежной Королевы.</a:t>
                      </a:r>
                    </a:p>
                    <a:p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618590"/>
                  </a:ext>
                </a:extLst>
              </a:tr>
              <a:tr h="512535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Тролль-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626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добрая, умная, щедрая и отзывчивая девушка.</a:t>
                      </a:r>
                    </a:p>
                    <a:p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183979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F5F8EF2-A021-4B41-BFAF-A82C70D60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2"/>
    </mc:Choice>
    <mc:Fallback xmlns="">
      <p:transition spd="slow" advTm="3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6ADFF-3CAF-444E-BCC4-C337180D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  <a:endParaRPr lang="ru-KZ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1C10AC51-0AF2-4762-B566-3E6356E0E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755730"/>
              </p:ext>
            </p:extLst>
          </p:nvPr>
        </p:nvGraphicFramePr>
        <p:xfrm>
          <a:off x="749808" y="1325880"/>
          <a:ext cx="10616184" cy="5224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539">
                  <a:extLst>
                    <a:ext uri="{9D8B030D-6E8A-4147-A177-3AD203B41FA5}">
                      <a16:colId xmlns:a16="http://schemas.microsoft.com/office/drawing/2014/main" val="3988551073"/>
                    </a:ext>
                  </a:extLst>
                </a:gridCol>
                <a:gridCol w="7751645">
                  <a:extLst>
                    <a:ext uri="{9D8B030D-6E8A-4147-A177-3AD203B41FA5}">
                      <a16:colId xmlns:a16="http://schemas.microsoft.com/office/drawing/2014/main" val="3933776619"/>
                    </a:ext>
                  </a:extLst>
                </a:gridCol>
              </a:tblGrid>
              <a:tr h="37298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Персонажи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героев </a:t>
                      </a:r>
                      <a:endParaRPr lang="ru-KZ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026017"/>
                  </a:ext>
                </a:extLst>
              </a:tr>
              <a:tr h="673899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Маленькая разбойница-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 дочь атаманши, грубая и невоспитанная девушка, но с добрым сердцем.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609022"/>
                  </a:ext>
                </a:extLst>
              </a:tr>
              <a:tr h="478866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Принцесса-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добрая, умная, щедрая и отзывчивая девушка.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92332"/>
                  </a:ext>
                </a:extLst>
              </a:tr>
              <a:tr h="504994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Герда-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добрая, отзывчивая девочка, спасшая Кая от Снежной Королевы.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321315"/>
                  </a:ext>
                </a:extLst>
              </a:tr>
              <a:tr h="65071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мальчик, ставший злым и жестоким из-за осколков волшебного зеркала.</a:t>
                      </a:r>
                      <a:endParaRPr kumimoji="0" lang="ru-KZ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18626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256551"/>
                  </a:ext>
                </a:extLst>
              </a:tr>
              <a:tr h="634969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Снежная королева-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могущественная повелительница холода, хозяйка Лапландии.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543100"/>
                  </a:ext>
                </a:extLst>
              </a:tr>
              <a:tr h="907099"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Лапландка и финка 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старые женщины, жительницы Севера, которые помогли Герде добраться до замка Снежной королевы.</a:t>
                      </a:r>
                    </a:p>
                    <a:p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618590"/>
                  </a:ext>
                </a:extLst>
              </a:tr>
              <a:tr h="947918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Тролль-</a:t>
                      </a:r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злобное мифическое существо, создавшее дьявольское зеркало.</a:t>
                      </a:r>
                    </a:p>
                    <a:p>
                      <a:pPr marL="18626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ru-KZ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183979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DB0E28A-7CCF-468B-81A9-D7941736B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53"/>
    </mc:Choice>
    <mc:Fallback xmlns="">
      <p:transition spd="slow" advTm="6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ADE61F-3713-4FFC-9E26-3B1A566A2928}"/>
              </a:ext>
            </a:extLst>
          </p:cNvPr>
          <p:cNvSpPr/>
          <p:nvPr/>
        </p:nvSpPr>
        <p:spPr>
          <a:xfrm>
            <a:off x="57818" y="269201"/>
            <a:ext cx="12076364" cy="74162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основная мысль сказки? Чему учит сказка?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774243-31E4-4254-A8B7-1E2023FDF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76" y="1666606"/>
            <a:ext cx="7031735" cy="4560458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DE243E0-21FA-46D1-A787-D7A51A217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0"/>
    </mc:Choice>
    <mc:Fallback xmlns="">
      <p:transition spd="slow" advTm="1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1E8D5-6D97-46E6-B9C2-1CC5856A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19597"/>
            <a:ext cx="11360800" cy="7636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ответ:</a:t>
            </a:r>
            <a:endParaRPr lang="ru-K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0070F1-EC2F-4EEF-AA43-7C55A956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057" y="983198"/>
            <a:ext cx="11251343" cy="5655205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мысль сказки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"Снежная королева" заключается в том, что только любовь и дружба близких людей являются самыми большими ценностями. Ради сохранения этих чувств люди совершают подвиги. Свой подвиг совершила и Герда, отправившись искать Кая. Ничто не смогло её остановить и в результате она вернула Кая домой</a:t>
            </a:r>
            <a:r>
              <a:rPr lang="ru-RU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52396" indent="0">
              <a:buNone/>
            </a:pPr>
            <a:endParaRPr lang="ru-RU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396" lvl="0" indent="0">
              <a:buClr>
                <a:srgbClr val="595959"/>
              </a:buClr>
              <a:buNone/>
            </a:pPr>
            <a:r>
              <a:rPr lang="ru-RU" sz="1600" b="1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учит нас</a:t>
            </a:r>
            <a:r>
              <a:rPr lang="ru-RU" sz="1600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быть внимательными и добрыми к своим близким. Очень важно уметь вовремя подставить свое плечо тому, кто в этом нуждается. А чтобы никакая Снежная королева не вмешалась в нашу жизнь, нужно беречь любовь, дружбу и своих близких людей.</a:t>
            </a:r>
            <a:r>
              <a:rPr lang="ru-RU" sz="1600" dirty="0">
                <a:solidFill>
                  <a:srgbClr val="595959"/>
                </a:solidFill>
              </a:rPr>
              <a:t>  </a:t>
            </a:r>
            <a:r>
              <a:rPr lang="ru-RU" sz="1600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верности, преданности, настойчивости в достижении цели.</a:t>
            </a:r>
          </a:p>
          <a:p>
            <a:pPr marL="152396" indent="0">
              <a:buNone/>
            </a:pPr>
            <a:endParaRPr lang="ru-KZ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dn01.ru/files/users/images/39/3a/393a6009c52898842adf1c0bb9c66f06.jpg">
            <a:extLst>
              <a:ext uri="{FF2B5EF4-FFF2-40B4-BE49-F238E27FC236}">
                <a16:creationId xmlns:a16="http://schemas.microsoft.com/office/drawing/2014/main" id="{1684C018-2EBC-47BA-ABE3-CDE7B0D4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0" y="4462892"/>
            <a:ext cx="4557197" cy="20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BAC047-E7E8-4E2C-9F16-6E0AC67073B0}"/>
              </a:ext>
            </a:extLst>
          </p:cNvPr>
          <p:cNvSpPr/>
          <p:nvPr/>
        </p:nvSpPr>
        <p:spPr>
          <a:xfrm>
            <a:off x="-46298" y="219597"/>
            <a:ext cx="12289223" cy="74162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ru-RU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481E759-4046-41D2-9351-0EFE04D86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8"/>
    </mc:Choice>
    <mc:Fallback xmlns="">
      <p:transition spd="slow" advTm="5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B472A6-9E7E-47CF-B083-D1B940568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4807"/>
            <a:ext cx="5181600" cy="470215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Посмотрите внимательно на дерево и решите, какой̆ из человечков соответствует вашему ощущению после урока.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работали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Довольны ли достигнутым результатом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pic>
        <p:nvPicPr>
          <p:cNvPr id="5" name="officeArt object" descr="officeArt object">
            <a:extLst>
              <a:ext uri="{FF2B5EF4-FFF2-40B4-BE49-F238E27FC236}">
                <a16:creationId xmlns:a16="http://schemas.microsoft.com/office/drawing/2014/main" id="{6E6D6647-8E4F-44F3-BF2F-487A642F805E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47688" y="1474807"/>
            <a:ext cx="4706112" cy="505400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16D7EC-D16E-4DFD-85FD-48D78A58771C}"/>
              </a:ext>
            </a:extLst>
          </p:cNvPr>
          <p:cNvSpPr/>
          <p:nvPr/>
        </p:nvSpPr>
        <p:spPr>
          <a:xfrm>
            <a:off x="7605" y="451075"/>
            <a:ext cx="12184396" cy="70080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60AA84FB-364E-416F-AAB2-CFAE20566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3"/>
    </mc:Choice>
    <mc:Fallback xmlns="">
      <p:transition spd="slow" advTm="2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E034A-273A-4CBD-99F2-4FCBFF3E8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KZ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ADEB6B-163C-46F0-BFD5-C86B239F0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2396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Нарисуйте понравившегося героя.</a:t>
            </a:r>
          </a:p>
          <a:p>
            <a:pPr marL="152396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Напишите письмо одному из главных героев, выражая в нём своё отношение к нему.</a:t>
            </a:r>
          </a:p>
          <a:p>
            <a:pPr marL="152396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Напишите письмо Г.Х.Андерсену, поделитесь своими впечатлениями о сказке, задайте вопросы, появившиеся после прочтения.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61E7A1-D6EC-4D10-BFB8-850F9E302061}"/>
              </a:ext>
            </a:extLst>
          </p:cNvPr>
          <p:cNvSpPr/>
          <p:nvPr/>
        </p:nvSpPr>
        <p:spPr>
          <a:xfrm>
            <a:off x="7605" y="451075"/>
            <a:ext cx="12184396" cy="74162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ru-RU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5E4259B6-9986-4EEE-BC00-47AB037A0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1"/>
    </mc:Choice>
    <mc:Fallback xmlns="">
      <p:transition spd="slow" advTm="3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F534AB9-98CA-4EC7-8D63-C865508D1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600"/>
              </a:spcBef>
              <a:buClr>
                <a:schemeClr val="dk1"/>
              </a:buClr>
              <a:buNone/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мы:</a:t>
            </a:r>
          </a:p>
          <a:p>
            <a:pPr marL="342900" lvl="0" indent="-342900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2133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узнали продолжение сказки «Снежная королева»;</a:t>
            </a:r>
          </a:p>
          <a:p>
            <a:pPr marL="342900" lvl="0" indent="-342900">
              <a:lnSpc>
                <a:spcPct val="100000"/>
              </a:lnSpc>
              <a:spcBef>
                <a:spcPts val="1600"/>
              </a:spcBef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2133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ответили на тестовые вопросы к содержанию сказки;</a:t>
            </a:r>
            <a:endParaRPr lang="ru-RU" sz="32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дали  характеристику персонажам сказки и оценили их поступки;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основную мысль сказки.</a:t>
            </a:r>
            <a:endParaRPr lang="ru-RU" sz="32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52396" indent="0">
              <a:buNone/>
            </a:pPr>
            <a:endParaRPr lang="ru-KZ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9387EC-BB90-4E0D-AE3E-29E34DD25358}"/>
              </a:ext>
            </a:extLst>
          </p:cNvPr>
          <p:cNvSpPr/>
          <p:nvPr/>
        </p:nvSpPr>
        <p:spPr>
          <a:xfrm>
            <a:off x="7605" y="334364"/>
            <a:ext cx="12184396" cy="74162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ru-RU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урока: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BA152FC9-B4C6-4E32-8A32-AA4078C6E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6"/>
    </mc:Choice>
    <mc:Fallback xmlns="">
      <p:transition spd="slow" advTm="33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8FAF52F-7543-48BB-B408-72FBBEB5D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8" name="Picture 4" descr="Г-Х. Андерсен &quot;Снежная королева&quot; читать онлайн">
            <a:extLst>
              <a:ext uri="{FF2B5EF4-FFF2-40B4-BE49-F238E27FC236}">
                <a16:creationId xmlns:a16="http://schemas.microsoft.com/office/drawing/2014/main" id="{3C544681-1F6A-4185-B294-B5C56FE8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8480" y="1536633"/>
            <a:ext cx="4037920" cy="1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118;p20">
            <a:extLst>
              <a:ext uri="{FF2B5EF4-FFF2-40B4-BE49-F238E27FC236}">
                <a16:creationId xmlns:a16="http://schemas.microsoft.com/office/drawing/2014/main" id="{D79429D4-E307-4B7C-ABA6-D51D259E0BA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560" y="1588020"/>
            <a:ext cx="2249423" cy="20296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4" name="Google Shape;119;p20">
            <a:extLst>
              <a:ext uri="{FF2B5EF4-FFF2-40B4-BE49-F238E27FC236}">
                <a16:creationId xmlns:a16="http://schemas.microsoft.com/office/drawing/2014/main" id="{A32E5FF3-BFBA-42D9-98CA-58164B83802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1975" y="4018003"/>
            <a:ext cx="2021203" cy="20703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5" name="Google Shape;127;p21">
            <a:extLst>
              <a:ext uri="{FF2B5EF4-FFF2-40B4-BE49-F238E27FC236}">
                <a16:creationId xmlns:a16="http://schemas.microsoft.com/office/drawing/2014/main" id="{6F816A53-7530-4849-B870-CA7884641EB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6321" y="4038369"/>
            <a:ext cx="2021203" cy="1948172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</p:pic>
      <p:pic>
        <p:nvPicPr>
          <p:cNvPr id="16" name="Google Shape;128;p21">
            <a:extLst>
              <a:ext uri="{FF2B5EF4-FFF2-40B4-BE49-F238E27FC236}">
                <a16:creationId xmlns:a16="http://schemas.microsoft.com/office/drawing/2014/main" id="{9FC9AA41-037C-4467-A746-BF95DCB7A0F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476" y="4079102"/>
            <a:ext cx="2158796" cy="194817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7" name="Google Shape;136;p22">
            <a:extLst>
              <a:ext uri="{FF2B5EF4-FFF2-40B4-BE49-F238E27FC236}">
                <a16:creationId xmlns:a16="http://schemas.microsoft.com/office/drawing/2014/main" id="{13FA6889-96D1-4F34-8AAE-FFC8ED4C050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72256" y="1628752"/>
            <a:ext cx="2055732" cy="194817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9FF410-7B3F-4D0E-9151-40AD91C079E5}"/>
              </a:ext>
            </a:extLst>
          </p:cNvPr>
          <p:cNvSpPr/>
          <p:nvPr/>
        </p:nvSpPr>
        <p:spPr>
          <a:xfrm>
            <a:off x="0" y="405145"/>
            <a:ext cx="12124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Расположите сюжетные   картинки в   определённом   порядке.</a:t>
            </a:r>
            <a:endParaRPr lang="ru-KZ" sz="2400" dirty="0">
              <a:solidFill>
                <a:srgbClr val="0070C0"/>
              </a:solidFill>
            </a:endParaRPr>
          </a:p>
        </p:txBody>
      </p:sp>
      <p:pic>
        <p:nvPicPr>
          <p:cNvPr id="11" name="Google Shape;146;p23">
            <a:extLst>
              <a:ext uri="{FF2B5EF4-FFF2-40B4-BE49-F238E27FC236}">
                <a16:creationId xmlns:a16="http://schemas.microsoft.com/office/drawing/2014/main" id="{D3EE1731-8073-4ADC-B56E-63D0B634EC2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11886" y="4018003"/>
            <a:ext cx="2055732" cy="20703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7A4E00-5941-44B3-B3DE-8CEB80D7396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15"/>
          <a:stretch/>
        </p:blipFill>
        <p:spPr>
          <a:xfrm>
            <a:off x="2952329" y="1588020"/>
            <a:ext cx="2249423" cy="198221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7A941561-700F-480E-8173-395F449E1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1"/>
    </mc:Choice>
    <mc:Fallback xmlns="">
      <p:transition spd="slow" advTm="27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40C13-6801-48B1-A807-80FE0678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Задание                 1.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Проверим!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определённом   порядке.</a:t>
            </a: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CAC5BC-714F-4174-A20B-418D1CFD9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4" name="Picture 4" descr="Г-Х. Андерсен &quot;Снежная королева&quot; читать онлайн">
            <a:extLst>
              <a:ext uri="{FF2B5EF4-FFF2-40B4-BE49-F238E27FC236}">
                <a16:creationId xmlns:a16="http://schemas.microsoft.com/office/drawing/2014/main" id="{D9041F4B-FFA4-43B8-B30A-DDC4344D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894" y="1618098"/>
            <a:ext cx="2781730" cy="194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8;p20">
            <a:extLst>
              <a:ext uri="{FF2B5EF4-FFF2-40B4-BE49-F238E27FC236}">
                <a16:creationId xmlns:a16="http://schemas.microsoft.com/office/drawing/2014/main" id="{FCEA1EB4-B076-4CBC-9882-3DAE62C27C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8592" y="1618098"/>
            <a:ext cx="2158796" cy="21400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6" name="Google Shape;119;p20">
            <a:extLst>
              <a:ext uri="{FF2B5EF4-FFF2-40B4-BE49-F238E27FC236}">
                <a16:creationId xmlns:a16="http://schemas.microsoft.com/office/drawing/2014/main" id="{251C36C5-1198-4AC8-961B-FC4C6ACEBA7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2356" y="1618098"/>
            <a:ext cx="2021203" cy="20296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7" name="Google Shape;128;p21">
            <a:extLst>
              <a:ext uri="{FF2B5EF4-FFF2-40B4-BE49-F238E27FC236}">
                <a16:creationId xmlns:a16="http://schemas.microsoft.com/office/drawing/2014/main" id="{1C8AE3A6-DA4A-4383-B38D-137D046880B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963" y="4060923"/>
            <a:ext cx="2227591" cy="20092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8" name="Google Shape;127;p21">
            <a:extLst>
              <a:ext uri="{FF2B5EF4-FFF2-40B4-BE49-F238E27FC236}">
                <a16:creationId xmlns:a16="http://schemas.microsoft.com/office/drawing/2014/main" id="{2A01FB1C-6CB8-424E-833D-0649D1A7DAD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48893" y="1618098"/>
            <a:ext cx="2021203" cy="1948172"/>
          </a:xfrm>
          <a:prstGeom prst="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</p:spPr>
      </p:pic>
      <p:pic>
        <p:nvPicPr>
          <p:cNvPr id="9" name="Google Shape;136;p22">
            <a:extLst>
              <a:ext uri="{FF2B5EF4-FFF2-40B4-BE49-F238E27FC236}">
                <a16:creationId xmlns:a16="http://schemas.microsoft.com/office/drawing/2014/main" id="{65AEC374-0B5A-4092-A8A8-CB349974C18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28592" y="4082546"/>
            <a:ext cx="2055732" cy="200928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" name="Google Shape;146;p23">
            <a:extLst>
              <a:ext uri="{FF2B5EF4-FFF2-40B4-BE49-F238E27FC236}">
                <a16:creationId xmlns:a16="http://schemas.microsoft.com/office/drawing/2014/main" id="{B021F416-A69C-4416-B414-995002E503B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52355" y="4082546"/>
            <a:ext cx="2021203" cy="202963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8EB1A8-ECC7-40E6-BFB0-5707EE5120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15"/>
          <a:stretch/>
        </p:blipFill>
        <p:spPr>
          <a:xfrm>
            <a:off x="9248893" y="4057400"/>
            <a:ext cx="2284144" cy="201281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460164E9-86B9-40EF-9E0A-B94C8B075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1"/>
    </mc:Choice>
    <mc:Fallback xmlns="">
      <p:transition spd="slow" advTm="1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1E74F-2C19-4A84-8BC3-505D0A70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30379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3800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Принц и принцесса</a:t>
            </a:r>
            <a:r>
              <a:rPr lang="ru-RU" dirty="0"/>
              <a:t/>
            </a:r>
            <a:br>
              <a:rPr lang="ru-RU" dirty="0"/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299756-350E-45FB-91AE-4D5D51C32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2BB3A7-B3AE-4025-9D6A-D95E5D733A1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C1EEF-DABE-47F0-9ABB-2FAD57CC3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/>
          <a:stretch/>
        </p:blipFill>
        <p:spPr>
          <a:xfrm>
            <a:off x="415600" y="1396851"/>
            <a:ext cx="5333200" cy="469498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C1DC35-D1E6-40AB-ABA4-F84177C70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544" y="1396851"/>
            <a:ext cx="5496856" cy="469498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C984F6D3-F4AE-4E25-BEB0-1391A27B4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8"/>
    </mc:Choice>
    <mc:Fallback xmlns="">
      <p:transition spd="slow" advTm="4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10FC-ECE7-4F07-8B9E-F46079A3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567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ru" sz="34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sz="34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3400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Принц и принцесса</a:t>
            </a:r>
            <a:r>
              <a:rPr lang="ru-RU" sz="3400" dirty="0"/>
              <a:t/>
            </a:r>
            <a:br>
              <a:rPr lang="ru-RU" sz="3400" dirty="0"/>
            </a:br>
            <a:endParaRPr lang="ru-KZ" sz="3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05BD03-260E-4DD3-841B-B91CEB70E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0" y="1810512"/>
            <a:ext cx="3672420" cy="2761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8B9623-F073-43D5-845A-AAFF1D40C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15" r="2005" b="3653"/>
          <a:stretch/>
        </p:blipFill>
        <p:spPr>
          <a:xfrm>
            <a:off x="415600" y="1536633"/>
            <a:ext cx="5226248" cy="466428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0549F73-E78F-47B5-9017-F22611F5ED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07A3AC-5F87-486C-B2A3-4B6AF28F7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200" y="1548010"/>
            <a:ext cx="5333200" cy="473486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6AC35787-953B-4D17-A7DD-377AD1191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"/>
    </mc:Choice>
    <mc:Fallback xmlns=""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3CB5D-9E67-4277-B782-29B36571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68307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3800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Маленькая разбойница</a:t>
            </a:r>
            <a:r>
              <a:rPr lang="ru-RU" sz="3800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sz="3800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/>
            </a:r>
            <a:br>
              <a:rPr lang="ru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DA510F-196B-4DC7-9F9C-F8FF0B2E0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E59D64-4D37-4231-AA74-649DEDA18AF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799B8F-56FB-4831-878E-9414E264A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00" y="1536633"/>
            <a:ext cx="5333200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FA994F-3425-4C13-9826-8B09A506A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200" y="1536633"/>
            <a:ext cx="5333199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1D686BCD-24B1-46A0-A0FD-066369C96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3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8"/>
    </mc:Choice>
    <mc:Fallback xmlns="">
      <p:transition spd="slow" advTm="3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F8AEC-BA9A-4E6C-802F-62D3C8FB3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9483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королева»</a:t>
            </a:r>
            <a:b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3800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Маленькая разбойница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51FE1-E00B-487C-864F-767DB714B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CB5421-5845-41A2-B105-5942D018B74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452729-5274-4163-BF7A-F058856A2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7" y="1536633"/>
            <a:ext cx="5333201" cy="472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DA9B40-C8BD-4DAF-BE3A-C1098C363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200" y="1536633"/>
            <a:ext cx="5333200" cy="45552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F5FDA726-559E-4521-92B3-766A82CD0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9"/>
    </mc:Choice>
    <mc:Fallback xmlns="">
      <p:transition spd="slow" advTm="2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E875CD-5A74-4749-B920-5D8E9E5C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6" y="2567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Г.Х. Андерсен «Снежная короле</a:t>
            </a:r>
            <a:r>
              <a:rPr lang="ru-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ва</a:t>
            </a:r>
            <a: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  <a:t>»</a:t>
            </a:r>
            <a:br>
              <a:rPr lang="ru" sz="3800" b="1" dirty="0">
                <a:solidFill>
                  <a:srgbClr val="0070C0"/>
                </a:solidFill>
                <a:latin typeface="Bahnschrift SemiLight SemiConde" panose="020B0502040204020203" pitchFamily="34" charset="0"/>
                <a:ea typeface="Times New Roman"/>
                <a:cs typeface="Times New Roman"/>
                <a:sym typeface="Times New Roman"/>
              </a:rPr>
            </a:br>
            <a:r>
              <a:rPr lang="ru-RU" sz="3800" dirty="0">
                <a:solidFill>
                  <a:srgbClr val="C73E28"/>
                </a:solidFill>
                <a:latin typeface="Bahnschrift SemiLight SemiConde" panose="020B0502040204020203" pitchFamily="34" charset="0"/>
              </a:rPr>
              <a:t> Лапландка и финка</a:t>
            </a:r>
            <a: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  <a:t/>
            </a:r>
            <a:br>
              <a:rPr lang="ru-RU" dirty="0">
                <a:solidFill>
                  <a:srgbClr val="C73E28"/>
                </a:solidFill>
                <a:latin typeface="Helvetica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6DA8B2-991D-478C-B1C7-226509A3A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AA437-64E0-40C7-AF45-BA8EB6E603D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BA5BBA-F02C-4E2C-90BB-5E2BDEF4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01" y="1536633"/>
            <a:ext cx="5453780" cy="45552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6897B1-0EE4-4CDF-9604-5F16421E4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43199" y="1536633"/>
            <a:ext cx="5333197" cy="45551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E0D6342-7259-44C8-B09E-113DA4086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8"/>
    </mc:Choice>
    <mc:Fallback xmlns="">
      <p:transition spd="slow" advTm="2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1111</Words>
  <Application>Microsoft Office PowerPoint</Application>
  <PresentationFormat>Широкоэкранный</PresentationFormat>
  <Paragraphs>205</Paragraphs>
  <Slides>27</Slides>
  <Notes>5</Notes>
  <HiddenSlides>0</HiddenSlides>
  <MMClips>27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Bahnschrift SemiBold SemiConden</vt:lpstr>
      <vt:lpstr>Bahnschrift SemiLight SemiConde</vt:lpstr>
      <vt:lpstr>Calibri</vt:lpstr>
      <vt:lpstr>Calibri Light</vt:lpstr>
      <vt:lpstr>Helvetica</vt:lpstr>
      <vt:lpstr>新細明體</vt:lpstr>
      <vt:lpstr>Times New Roman</vt:lpstr>
      <vt:lpstr>Wingdings</vt:lpstr>
      <vt:lpstr>Тема Office</vt:lpstr>
      <vt:lpstr>Simple Light</vt:lpstr>
      <vt:lpstr>Презентация PowerPoint</vt:lpstr>
      <vt:lpstr>Презентация PowerPoint</vt:lpstr>
      <vt:lpstr>Презентация PowerPoint</vt:lpstr>
      <vt:lpstr> Задание                 1.Проверим!   определённом   порядке.</vt:lpstr>
      <vt:lpstr>Г.Х. Андерсен «Снежная королева» Принц и принцесса </vt:lpstr>
      <vt:lpstr>Г.Х. Андерсен «Снежная королева» Принц и принцесса </vt:lpstr>
      <vt:lpstr>Г.Х. Андерсен «Снежная королева» Маленькая разбойница  </vt:lpstr>
      <vt:lpstr>Г.Х. Андерсен «Снежная королева» Маленькая разбойница  </vt:lpstr>
      <vt:lpstr>Г.Х. Андерсен «Снежная королева»  Лапландка и финка  </vt:lpstr>
      <vt:lpstr>Г.Х. Андерсен «Снежная королева» Лапландка и финка</vt:lpstr>
      <vt:lpstr> </vt:lpstr>
      <vt:lpstr>Г.Х. Андерсен «Снежная королева» Что происходило в чертогах Снежной королевы и что случилось потом </vt:lpstr>
      <vt:lpstr>Г.Х. Андерсен «Снежная королева» Что происходило в чертогах Снежной королевы и что случилось потом </vt:lpstr>
      <vt:lpstr> 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3. Найдите соответствие характеристикам данных героев.</vt:lpstr>
      <vt:lpstr>Примерный ответ:</vt:lpstr>
      <vt:lpstr>Презентация PowerPoint</vt:lpstr>
      <vt:lpstr>Примерные ответ:</vt:lpstr>
      <vt:lpstr>Презентация PowerPoint</vt:lpstr>
      <vt:lpstr>Домашнее задание: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Z545623 Zi</dc:creator>
  <cp:lastModifiedBy>Данагул</cp:lastModifiedBy>
  <cp:revision>22</cp:revision>
  <dcterms:created xsi:type="dcterms:W3CDTF">2021-04-09T06:37:05Z</dcterms:created>
  <dcterms:modified xsi:type="dcterms:W3CDTF">2024-12-11T13:17:48Z</dcterms:modified>
</cp:coreProperties>
</file>