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75" r:id="rId6"/>
    <p:sldId id="422" r:id="rId7"/>
    <p:sldId id="409" r:id="rId8"/>
    <p:sldId id="424" r:id="rId9"/>
    <p:sldId id="411" r:id="rId10"/>
    <p:sldId id="412" r:id="rId11"/>
    <p:sldId id="413" r:id="rId12"/>
    <p:sldId id="414" r:id="rId13"/>
    <p:sldId id="415" r:id="rId14"/>
    <p:sldId id="42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9" y="8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A86A99-FC50-4196-9FCB-8A1F61235E82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F330DC-D66B-47F2-9074-02A8BB0C30E9}">
      <dgm:prSet phldrT="[Текст]"/>
      <dgm:spPr/>
      <dgm:t>
        <a:bodyPr/>
        <a:lstStyle/>
        <a:p>
          <a:r>
            <a:rPr lang="kk-KZ" dirty="0"/>
            <a:t>Мектеп</a:t>
          </a:r>
          <a:endParaRPr lang="ru-RU" dirty="0"/>
        </a:p>
      </dgm:t>
    </dgm:pt>
    <dgm:pt modelId="{128B14EB-1D04-45D5-A9A8-C0C694C52AB4}" type="parTrans" cxnId="{BCA63366-BF39-461C-BE4F-61E9D4AB579B}">
      <dgm:prSet/>
      <dgm:spPr/>
      <dgm:t>
        <a:bodyPr/>
        <a:lstStyle/>
        <a:p>
          <a:endParaRPr lang="ru-RU"/>
        </a:p>
      </dgm:t>
    </dgm:pt>
    <dgm:pt modelId="{C532981A-9CDD-4297-AE57-5EC925BA08E5}" type="sibTrans" cxnId="{BCA63366-BF39-461C-BE4F-61E9D4AB579B}">
      <dgm:prSet/>
      <dgm:spPr/>
      <dgm:t>
        <a:bodyPr/>
        <a:lstStyle/>
        <a:p>
          <a:endParaRPr lang="ru-RU"/>
        </a:p>
      </dgm:t>
    </dgm:pt>
    <dgm:pt modelId="{13B2D4E0-244E-4E27-A7F0-AE89245C9A40}">
      <dgm:prSet phldrT="[Текст]"/>
      <dgm:spPr/>
      <dgm:t>
        <a:bodyPr/>
        <a:lstStyle/>
        <a:p>
          <a:r>
            <a:rPr lang="kk-KZ" dirty="0"/>
            <a:t>Аурухана</a:t>
          </a:r>
          <a:endParaRPr lang="ru-RU" dirty="0"/>
        </a:p>
      </dgm:t>
    </dgm:pt>
    <dgm:pt modelId="{0866EFED-558D-4315-A77F-50E28CF58710}" type="parTrans" cxnId="{3472E636-1B18-440E-AD6C-15F212C13CEE}">
      <dgm:prSet/>
      <dgm:spPr/>
      <dgm:t>
        <a:bodyPr/>
        <a:lstStyle/>
        <a:p>
          <a:endParaRPr lang="ru-RU"/>
        </a:p>
      </dgm:t>
    </dgm:pt>
    <dgm:pt modelId="{689D1863-4889-40F3-A699-220414D08F62}" type="sibTrans" cxnId="{3472E636-1B18-440E-AD6C-15F212C13CEE}">
      <dgm:prSet/>
      <dgm:spPr/>
      <dgm:t>
        <a:bodyPr/>
        <a:lstStyle/>
        <a:p>
          <a:endParaRPr lang="ru-RU"/>
        </a:p>
      </dgm:t>
    </dgm:pt>
    <dgm:pt modelId="{349A29E7-4AE1-4F9C-8B58-05466370138B}">
      <dgm:prSet phldrT="[Текст]"/>
      <dgm:spPr/>
      <dgm:t>
        <a:bodyPr/>
        <a:lstStyle/>
        <a:p>
          <a:r>
            <a:rPr lang="kk-KZ" dirty="0"/>
            <a:t>Мемлекет </a:t>
          </a:r>
          <a:endParaRPr lang="ru-RU" dirty="0"/>
        </a:p>
      </dgm:t>
    </dgm:pt>
    <dgm:pt modelId="{53D0EC43-9A60-47F7-9105-09F832BAE05B}" type="parTrans" cxnId="{F9B94E4C-A7F1-424D-A882-2639872B71BA}">
      <dgm:prSet/>
      <dgm:spPr/>
      <dgm:t>
        <a:bodyPr/>
        <a:lstStyle/>
        <a:p>
          <a:endParaRPr lang="ru-RU"/>
        </a:p>
      </dgm:t>
    </dgm:pt>
    <dgm:pt modelId="{BE4305AD-0EC8-4D94-AB27-22ED76E15918}" type="sibTrans" cxnId="{F9B94E4C-A7F1-424D-A882-2639872B71BA}">
      <dgm:prSet/>
      <dgm:spPr/>
      <dgm:t>
        <a:bodyPr/>
        <a:lstStyle/>
        <a:p>
          <a:endParaRPr lang="ru-RU"/>
        </a:p>
      </dgm:t>
    </dgm:pt>
    <dgm:pt modelId="{8E222CEE-CE92-405F-9E03-16E1E86EC474}">
      <dgm:prSet phldrT="[Текст]"/>
      <dgm:spPr/>
      <dgm:t>
        <a:bodyPr/>
        <a:lstStyle/>
        <a:p>
          <a:r>
            <a:rPr lang="kk-KZ" dirty="0"/>
            <a:t>Банк</a:t>
          </a:r>
          <a:endParaRPr lang="ru-RU" dirty="0"/>
        </a:p>
      </dgm:t>
    </dgm:pt>
    <dgm:pt modelId="{13197D94-BC89-4F11-8D73-905EB56C3008}" type="parTrans" cxnId="{99FA9BED-110E-4CC4-B5C1-FB7E51B66CC7}">
      <dgm:prSet/>
      <dgm:spPr/>
      <dgm:t>
        <a:bodyPr/>
        <a:lstStyle/>
        <a:p>
          <a:endParaRPr lang="ru-RU"/>
        </a:p>
      </dgm:t>
    </dgm:pt>
    <dgm:pt modelId="{A8BA5C5D-009C-405C-B9C7-F14925786027}" type="sibTrans" cxnId="{99FA9BED-110E-4CC4-B5C1-FB7E51B66CC7}">
      <dgm:prSet/>
      <dgm:spPr/>
      <dgm:t>
        <a:bodyPr/>
        <a:lstStyle/>
        <a:p>
          <a:endParaRPr lang="ru-RU"/>
        </a:p>
      </dgm:t>
    </dgm:pt>
    <dgm:pt modelId="{DDE5D413-BFB1-4A8F-A4B5-FED1C6AFA7F2}">
      <dgm:prSet phldrT="[Текст]"/>
      <dgm:spPr/>
      <dgm:t>
        <a:bodyPr/>
        <a:lstStyle/>
        <a:p>
          <a:r>
            <a:rPr lang="kk-KZ" dirty="0"/>
            <a:t>Жоғарғы оқу орындары</a:t>
          </a:r>
          <a:endParaRPr lang="ru-RU" dirty="0"/>
        </a:p>
      </dgm:t>
    </dgm:pt>
    <dgm:pt modelId="{7772D90C-DC86-4A6E-9E38-FDF871DD512D}" type="parTrans" cxnId="{73CF6292-2BA1-4F95-BCE7-695BF22C0F07}">
      <dgm:prSet/>
      <dgm:spPr/>
      <dgm:t>
        <a:bodyPr/>
        <a:lstStyle/>
        <a:p>
          <a:endParaRPr lang="ru-RU"/>
        </a:p>
      </dgm:t>
    </dgm:pt>
    <dgm:pt modelId="{97F4BABB-1054-4D4D-B5C3-8747EDF583D2}" type="sibTrans" cxnId="{73CF6292-2BA1-4F95-BCE7-695BF22C0F07}">
      <dgm:prSet/>
      <dgm:spPr/>
      <dgm:t>
        <a:bodyPr/>
        <a:lstStyle/>
        <a:p>
          <a:endParaRPr lang="ru-RU"/>
        </a:p>
      </dgm:t>
    </dgm:pt>
    <dgm:pt modelId="{D2A416EC-982E-43C0-811C-89ED1C49650C}">
      <dgm:prSet phldrT="[Текст]"/>
      <dgm:spPr/>
      <dgm:t>
        <a:bodyPr/>
        <a:lstStyle/>
        <a:p>
          <a:r>
            <a:rPr lang="kk-KZ" dirty="0"/>
            <a:t>Супермаркет</a:t>
          </a:r>
          <a:endParaRPr lang="ru-RU" dirty="0"/>
        </a:p>
      </dgm:t>
    </dgm:pt>
    <dgm:pt modelId="{B36287D6-CA8B-4BCB-98A5-4EFF47FF54F9}" type="parTrans" cxnId="{CFC34221-6207-4C49-B584-62698AC076C1}">
      <dgm:prSet/>
      <dgm:spPr/>
      <dgm:t>
        <a:bodyPr/>
        <a:lstStyle/>
        <a:p>
          <a:endParaRPr lang="ru-RU"/>
        </a:p>
      </dgm:t>
    </dgm:pt>
    <dgm:pt modelId="{9B2FF307-4DC0-42BB-9E44-7C04B6CE36CA}" type="sibTrans" cxnId="{CFC34221-6207-4C49-B584-62698AC076C1}">
      <dgm:prSet/>
      <dgm:spPr/>
      <dgm:t>
        <a:bodyPr/>
        <a:lstStyle/>
        <a:p>
          <a:endParaRPr lang="ru-RU"/>
        </a:p>
      </dgm:t>
    </dgm:pt>
    <dgm:pt modelId="{F591F424-8F77-4AEE-97A6-EE4204936BBE}">
      <dgm:prSet phldrT="[Текст]"/>
      <dgm:spPr/>
      <dgm:t>
        <a:bodyPr/>
        <a:lstStyle/>
        <a:p>
          <a:r>
            <a:rPr lang="kk-KZ" dirty="0"/>
            <a:t>Балабақшалар</a:t>
          </a:r>
          <a:endParaRPr lang="ru-RU" dirty="0"/>
        </a:p>
      </dgm:t>
    </dgm:pt>
    <dgm:pt modelId="{B4146967-C541-4F92-82D6-826FEF4E4EF4}" type="parTrans" cxnId="{478B31C0-9344-44D3-B72B-1E81FD1662E8}">
      <dgm:prSet/>
      <dgm:spPr/>
      <dgm:t>
        <a:bodyPr/>
        <a:lstStyle/>
        <a:p>
          <a:endParaRPr lang="ru-RU"/>
        </a:p>
      </dgm:t>
    </dgm:pt>
    <dgm:pt modelId="{2A9ABF8A-0FDD-4EC8-8220-56ED0B9B0BE9}" type="sibTrans" cxnId="{478B31C0-9344-44D3-B72B-1E81FD1662E8}">
      <dgm:prSet/>
      <dgm:spPr/>
      <dgm:t>
        <a:bodyPr/>
        <a:lstStyle/>
        <a:p>
          <a:endParaRPr lang="ru-RU"/>
        </a:p>
      </dgm:t>
    </dgm:pt>
    <dgm:pt modelId="{7DD38EBE-5860-4CDE-9683-117577473E4A}">
      <dgm:prSet phldrT="[Текст]"/>
      <dgm:spPr/>
      <dgm:t>
        <a:bodyPr/>
        <a:lstStyle/>
        <a:p>
          <a:r>
            <a:rPr lang="kk-KZ" dirty="0"/>
            <a:t>зертханалар</a:t>
          </a:r>
          <a:endParaRPr lang="ru-RU" dirty="0"/>
        </a:p>
      </dgm:t>
    </dgm:pt>
    <dgm:pt modelId="{528C0984-D70B-4854-95F8-B57C9F69859D}" type="parTrans" cxnId="{1DC95B2C-1F7B-4B75-8AD2-CD3CE44B9E07}">
      <dgm:prSet/>
      <dgm:spPr/>
      <dgm:t>
        <a:bodyPr/>
        <a:lstStyle/>
        <a:p>
          <a:endParaRPr lang="ru-RU"/>
        </a:p>
      </dgm:t>
    </dgm:pt>
    <dgm:pt modelId="{B1D53888-21BF-4995-9CDA-3F588DFABD26}" type="sibTrans" cxnId="{1DC95B2C-1F7B-4B75-8AD2-CD3CE44B9E07}">
      <dgm:prSet/>
      <dgm:spPr/>
      <dgm:t>
        <a:bodyPr/>
        <a:lstStyle/>
        <a:p>
          <a:endParaRPr lang="ru-RU"/>
        </a:p>
      </dgm:t>
    </dgm:pt>
    <dgm:pt modelId="{89A0FE03-9481-4A3D-92F2-7BE5B31311F3}" type="pres">
      <dgm:prSet presAssocID="{96A86A99-FC50-4196-9FCB-8A1F61235E8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985C4F0-D1AE-4677-8C29-E58E8F6445CE}" type="pres">
      <dgm:prSet presAssocID="{76F330DC-D66B-47F2-9074-02A8BB0C30E9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A0D327-4990-46EE-A92B-8B93AC968FFD}" type="pres">
      <dgm:prSet presAssocID="{76F330DC-D66B-47F2-9074-02A8BB0C30E9}" presName="spNode" presStyleCnt="0"/>
      <dgm:spPr/>
    </dgm:pt>
    <dgm:pt modelId="{BBBB73E8-F16E-4138-B38E-0C9E53EBC9B5}" type="pres">
      <dgm:prSet presAssocID="{C532981A-9CDD-4297-AE57-5EC925BA08E5}" presName="sibTrans" presStyleLbl="sibTrans1D1" presStyleIdx="0" presStyleCnt="8"/>
      <dgm:spPr/>
      <dgm:t>
        <a:bodyPr/>
        <a:lstStyle/>
        <a:p>
          <a:endParaRPr lang="ru-RU"/>
        </a:p>
      </dgm:t>
    </dgm:pt>
    <dgm:pt modelId="{9BAE2800-1D8B-456E-B819-FF61FE9D0518}" type="pres">
      <dgm:prSet presAssocID="{13B2D4E0-244E-4E27-A7F0-AE89245C9A40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3B4EEA-FFE9-4D23-9E01-3A7F46B21C82}" type="pres">
      <dgm:prSet presAssocID="{13B2D4E0-244E-4E27-A7F0-AE89245C9A40}" presName="spNode" presStyleCnt="0"/>
      <dgm:spPr/>
    </dgm:pt>
    <dgm:pt modelId="{88C65CB8-6880-4EE9-802D-3CB56FAF7D5A}" type="pres">
      <dgm:prSet presAssocID="{689D1863-4889-40F3-A699-220414D08F62}" presName="sibTrans" presStyleLbl="sibTrans1D1" presStyleIdx="1" presStyleCnt="8"/>
      <dgm:spPr/>
      <dgm:t>
        <a:bodyPr/>
        <a:lstStyle/>
        <a:p>
          <a:endParaRPr lang="ru-RU"/>
        </a:p>
      </dgm:t>
    </dgm:pt>
    <dgm:pt modelId="{D82D2280-30F9-4461-A1F1-0BC49ACCDCC1}" type="pres">
      <dgm:prSet presAssocID="{349A29E7-4AE1-4F9C-8B58-05466370138B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F38D13-213E-4F9B-8A72-7D7ADB58026C}" type="pres">
      <dgm:prSet presAssocID="{349A29E7-4AE1-4F9C-8B58-05466370138B}" presName="spNode" presStyleCnt="0"/>
      <dgm:spPr/>
    </dgm:pt>
    <dgm:pt modelId="{92501B88-C5AF-4834-8C2A-DA09C59E4A3E}" type="pres">
      <dgm:prSet presAssocID="{BE4305AD-0EC8-4D94-AB27-22ED76E15918}" presName="sibTrans" presStyleLbl="sibTrans1D1" presStyleIdx="2" presStyleCnt="8"/>
      <dgm:spPr/>
      <dgm:t>
        <a:bodyPr/>
        <a:lstStyle/>
        <a:p>
          <a:endParaRPr lang="ru-RU"/>
        </a:p>
      </dgm:t>
    </dgm:pt>
    <dgm:pt modelId="{AEC22A2C-B315-4F64-88E7-B215BF1CF8D4}" type="pres">
      <dgm:prSet presAssocID="{8E222CEE-CE92-405F-9E03-16E1E86EC474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62FDC7-CA5B-436F-B041-4243EAD8E94B}" type="pres">
      <dgm:prSet presAssocID="{8E222CEE-CE92-405F-9E03-16E1E86EC474}" presName="spNode" presStyleCnt="0"/>
      <dgm:spPr/>
    </dgm:pt>
    <dgm:pt modelId="{8BA909D3-8332-4D34-B470-0DB816C26665}" type="pres">
      <dgm:prSet presAssocID="{A8BA5C5D-009C-405C-B9C7-F14925786027}" presName="sibTrans" presStyleLbl="sibTrans1D1" presStyleIdx="3" presStyleCnt="8"/>
      <dgm:spPr/>
      <dgm:t>
        <a:bodyPr/>
        <a:lstStyle/>
        <a:p>
          <a:endParaRPr lang="ru-RU"/>
        </a:p>
      </dgm:t>
    </dgm:pt>
    <dgm:pt modelId="{65F67A49-1D65-4AA7-BF62-0A3307CCBA37}" type="pres">
      <dgm:prSet presAssocID="{DDE5D413-BFB1-4A8F-A4B5-FED1C6AFA7F2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0B5056-F333-4C69-9F43-15B13D82C24C}" type="pres">
      <dgm:prSet presAssocID="{DDE5D413-BFB1-4A8F-A4B5-FED1C6AFA7F2}" presName="spNode" presStyleCnt="0"/>
      <dgm:spPr/>
    </dgm:pt>
    <dgm:pt modelId="{C6B99583-7233-46F1-9086-B996705548A5}" type="pres">
      <dgm:prSet presAssocID="{97F4BABB-1054-4D4D-B5C3-8747EDF583D2}" presName="sibTrans" presStyleLbl="sibTrans1D1" presStyleIdx="4" presStyleCnt="8"/>
      <dgm:spPr/>
      <dgm:t>
        <a:bodyPr/>
        <a:lstStyle/>
        <a:p>
          <a:endParaRPr lang="ru-RU"/>
        </a:p>
      </dgm:t>
    </dgm:pt>
    <dgm:pt modelId="{3C9E33CB-25E0-4242-9B82-7B198BEEAE6C}" type="pres">
      <dgm:prSet presAssocID="{D2A416EC-982E-43C0-811C-89ED1C49650C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C0327C-D810-44D2-BCE2-C327637111E9}" type="pres">
      <dgm:prSet presAssocID="{D2A416EC-982E-43C0-811C-89ED1C49650C}" presName="spNode" presStyleCnt="0"/>
      <dgm:spPr/>
    </dgm:pt>
    <dgm:pt modelId="{9B3FDAC8-75E8-4589-BD59-19C83AFAD434}" type="pres">
      <dgm:prSet presAssocID="{9B2FF307-4DC0-42BB-9E44-7C04B6CE36CA}" presName="sibTrans" presStyleLbl="sibTrans1D1" presStyleIdx="5" presStyleCnt="8"/>
      <dgm:spPr/>
      <dgm:t>
        <a:bodyPr/>
        <a:lstStyle/>
        <a:p>
          <a:endParaRPr lang="ru-RU"/>
        </a:p>
      </dgm:t>
    </dgm:pt>
    <dgm:pt modelId="{3305F64F-EF3A-420D-9965-8A4DFB0BF145}" type="pres">
      <dgm:prSet presAssocID="{F591F424-8F77-4AEE-97A6-EE4204936BBE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C96FD1-FF76-41AD-818F-AE656BD0BA5D}" type="pres">
      <dgm:prSet presAssocID="{F591F424-8F77-4AEE-97A6-EE4204936BBE}" presName="spNode" presStyleCnt="0"/>
      <dgm:spPr/>
    </dgm:pt>
    <dgm:pt modelId="{D266AEA5-A4C3-43A8-9E23-D324983A77BD}" type="pres">
      <dgm:prSet presAssocID="{2A9ABF8A-0FDD-4EC8-8220-56ED0B9B0BE9}" presName="sibTrans" presStyleLbl="sibTrans1D1" presStyleIdx="6" presStyleCnt="8"/>
      <dgm:spPr/>
      <dgm:t>
        <a:bodyPr/>
        <a:lstStyle/>
        <a:p>
          <a:endParaRPr lang="ru-RU"/>
        </a:p>
      </dgm:t>
    </dgm:pt>
    <dgm:pt modelId="{21683E35-5FAC-41E0-956B-AA34E2AD88A1}" type="pres">
      <dgm:prSet presAssocID="{7DD38EBE-5860-4CDE-9683-117577473E4A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3A25C5-461F-44D7-8F09-AA64A896AF3E}" type="pres">
      <dgm:prSet presAssocID="{7DD38EBE-5860-4CDE-9683-117577473E4A}" presName="spNode" presStyleCnt="0"/>
      <dgm:spPr/>
    </dgm:pt>
    <dgm:pt modelId="{41DACD78-9498-435A-90FE-B2E6DD172F46}" type="pres">
      <dgm:prSet presAssocID="{B1D53888-21BF-4995-9CDA-3F588DFABD26}" presName="sibTrans" presStyleLbl="sibTrans1D1" presStyleIdx="7" presStyleCnt="8"/>
      <dgm:spPr/>
      <dgm:t>
        <a:bodyPr/>
        <a:lstStyle/>
        <a:p>
          <a:endParaRPr lang="ru-RU"/>
        </a:p>
      </dgm:t>
    </dgm:pt>
  </dgm:ptLst>
  <dgm:cxnLst>
    <dgm:cxn modelId="{73CF6292-2BA1-4F95-BCE7-695BF22C0F07}" srcId="{96A86A99-FC50-4196-9FCB-8A1F61235E82}" destId="{DDE5D413-BFB1-4A8F-A4B5-FED1C6AFA7F2}" srcOrd="4" destOrd="0" parTransId="{7772D90C-DC86-4A6E-9E38-FDF871DD512D}" sibTransId="{97F4BABB-1054-4D4D-B5C3-8747EDF583D2}"/>
    <dgm:cxn modelId="{47A2B1DC-C83C-4EDD-AAFE-3DDEBB9CD22E}" type="presOf" srcId="{2A9ABF8A-0FDD-4EC8-8220-56ED0B9B0BE9}" destId="{D266AEA5-A4C3-43A8-9E23-D324983A77BD}" srcOrd="0" destOrd="0" presId="urn:microsoft.com/office/officeart/2005/8/layout/cycle5"/>
    <dgm:cxn modelId="{DEB9C64E-7DD9-4CB0-8F9E-B97E8BE4F352}" type="presOf" srcId="{97F4BABB-1054-4D4D-B5C3-8747EDF583D2}" destId="{C6B99583-7233-46F1-9086-B996705548A5}" srcOrd="0" destOrd="0" presId="urn:microsoft.com/office/officeart/2005/8/layout/cycle5"/>
    <dgm:cxn modelId="{033EFD42-43B8-44E7-8402-FE51BEE4F8C8}" type="presOf" srcId="{8E222CEE-CE92-405F-9E03-16E1E86EC474}" destId="{AEC22A2C-B315-4F64-88E7-B215BF1CF8D4}" srcOrd="0" destOrd="0" presId="urn:microsoft.com/office/officeart/2005/8/layout/cycle5"/>
    <dgm:cxn modelId="{478B31C0-9344-44D3-B72B-1E81FD1662E8}" srcId="{96A86A99-FC50-4196-9FCB-8A1F61235E82}" destId="{F591F424-8F77-4AEE-97A6-EE4204936BBE}" srcOrd="6" destOrd="0" parTransId="{B4146967-C541-4F92-82D6-826FEF4E4EF4}" sibTransId="{2A9ABF8A-0FDD-4EC8-8220-56ED0B9B0BE9}"/>
    <dgm:cxn modelId="{E02B8FD0-9E24-460F-A12A-97F36F9CC0F3}" type="presOf" srcId="{13B2D4E0-244E-4E27-A7F0-AE89245C9A40}" destId="{9BAE2800-1D8B-456E-B819-FF61FE9D0518}" srcOrd="0" destOrd="0" presId="urn:microsoft.com/office/officeart/2005/8/layout/cycle5"/>
    <dgm:cxn modelId="{9284F16E-6BA5-4A55-9F23-73F5B36BC01E}" type="presOf" srcId="{9B2FF307-4DC0-42BB-9E44-7C04B6CE36CA}" destId="{9B3FDAC8-75E8-4589-BD59-19C83AFAD434}" srcOrd="0" destOrd="0" presId="urn:microsoft.com/office/officeart/2005/8/layout/cycle5"/>
    <dgm:cxn modelId="{3472E636-1B18-440E-AD6C-15F212C13CEE}" srcId="{96A86A99-FC50-4196-9FCB-8A1F61235E82}" destId="{13B2D4E0-244E-4E27-A7F0-AE89245C9A40}" srcOrd="1" destOrd="0" parTransId="{0866EFED-558D-4315-A77F-50E28CF58710}" sibTransId="{689D1863-4889-40F3-A699-220414D08F62}"/>
    <dgm:cxn modelId="{FB41B61A-2DE5-49E7-83B3-8AA439753A98}" type="presOf" srcId="{C532981A-9CDD-4297-AE57-5EC925BA08E5}" destId="{BBBB73E8-F16E-4138-B38E-0C9E53EBC9B5}" srcOrd="0" destOrd="0" presId="urn:microsoft.com/office/officeart/2005/8/layout/cycle5"/>
    <dgm:cxn modelId="{D2FCC853-7E56-4F1C-B9FC-C0D228B5A76A}" type="presOf" srcId="{349A29E7-4AE1-4F9C-8B58-05466370138B}" destId="{D82D2280-30F9-4461-A1F1-0BC49ACCDCC1}" srcOrd="0" destOrd="0" presId="urn:microsoft.com/office/officeart/2005/8/layout/cycle5"/>
    <dgm:cxn modelId="{F9B94E4C-A7F1-424D-A882-2639872B71BA}" srcId="{96A86A99-FC50-4196-9FCB-8A1F61235E82}" destId="{349A29E7-4AE1-4F9C-8B58-05466370138B}" srcOrd="2" destOrd="0" parTransId="{53D0EC43-9A60-47F7-9105-09F832BAE05B}" sibTransId="{BE4305AD-0EC8-4D94-AB27-22ED76E15918}"/>
    <dgm:cxn modelId="{07F81411-8D53-4775-9C67-721EA6E5719F}" type="presOf" srcId="{689D1863-4889-40F3-A699-220414D08F62}" destId="{88C65CB8-6880-4EE9-802D-3CB56FAF7D5A}" srcOrd="0" destOrd="0" presId="urn:microsoft.com/office/officeart/2005/8/layout/cycle5"/>
    <dgm:cxn modelId="{D83846EE-58CC-48D3-AB11-EB57416532D7}" type="presOf" srcId="{F591F424-8F77-4AEE-97A6-EE4204936BBE}" destId="{3305F64F-EF3A-420D-9965-8A4DFB0BF145}" srcOrd="0" destOrd="0" presId="urn:microsoft.com/office/officeart/2005/8/layout/cycle5"/>
    <dgm:cxn modelId="{7636E05B-09D4-4095-A6A5-6EA07CE29E97}" type="presOf" srcId="{DDE5D413-BFB1-4A8F-A4B5-FED1C6AFA7F2}" destId="{65F67A49-1D65-4AA7-BF62-0A3307CCBA37}" srcOrd="0" destOrd="0" presId="urn:microsoft.com/office/officeart/2005/8/layout/cycle5"/>
    <dgm:cxn modelId="{F30D5BF6-08A5-4063-83D0-F7F89DD21847}" type="presOf" srcId="{76F330DC-D66B-47F2-9074-02A8BB0C30E9}" destId="{F985C4F0-D1AE-4677-8C29-E58E8F6445CE}" srcOrd="0" destOrd="0" presId="urn:microsoft.com/office/officeart/2005/8/layout/cycle5"/>
    <dgm:cxn modelId="{BF81EA6E-1DB0-4329-B584-E0A6E53DAD9A}" type="presOf" srcId="{A8BA5C5D-009C-405C-B9C7-F14925786027}" destId="{8BA909D3-8332-4D34-B470-0DB816C26665}" srcOrd="0" destOrd="0" presId="urn:microsoft.com/office/officeart/2005/8/layout/cycle5"/>
    <dgm:cxn modelId="{63530D6A-88E2-4E4B-A8D6-55A9C6EF9F9E}" type="presOf" srcId="{D2A416EC-982E-43C0-811C-89ED1C49650C}" destId="{3C9E33CB-25E0-4242-9B82-7B198BEEAE6C}" srcOrd="0" destOrd="0" presId="urn:microsoft.com/office/officeart/2005/8/layout/cycle5"/>
    <dgm:cxn modelId="{99FA9BED-110E-4CC4-B5C1-FB7E51B66CC7}" srcId="{96A86A99-FC50-4196-9FCB-8A1F61235E82}" destId="{8E222CEE-CE92-405F-9E03-16E1E86EC474}" srcOrd="3" destOrd="0" parTransId="{13197D94-BC89-4F11-8D73-905EB56C3008}" sibTransId="{A8BA5C5D-009C-405C-B9C7-F14925786027}"/>
    <dgm:cxn modelId="{CFC34221-6207-4C49-B584-62698AC076C1}" srcId="{96A86A99-FC50-4196-9FCB-8A1F61235E82}" destId="{D2A416EC-982E-43C0-811C-89ED1C49650C}" srcOrd="5" destOrd="0" parTransId="{B36287D6-CA8B-4BCB-98A5-4EFF47FF54F9}" sibTransId="{9B2FF307-4DC0-42BB-9E44-7C04B6CE36CA}"/>
    <dgm:cxn modelId="{6040EAD2-B0D9-4C68-8F0D-DC5218689ED2}" type="presOf" srcId="{B1D53888-21BF-4995-9CDA-3F588DFABD26}" destId="{41DACD78-9498-435A-90FE-B2E6DD172F46}" srcOrd="0" destOrd="0" presId="urn:microsoft.com/office/officeart/2005/8/layout/cycle5"/>
    <dgm:cxn modelId="{1DC95B2C-1F7B-4B75-8AD2-CD3CE44B9E07}" srcId="{96A86A99-FC50-4196-9FCB-8A1F61235E82}" destId="{7DD38EBE-5860-4CDE-9683-117577473E4A}" srcOrd="7" destOrd="0" parTransId="{528C0984-D70B-4854-95F8-B57C9F69859D}" sibTransId="{B1D53888-21BF-4995-9CDA-3F588DFABD26}"/>
    <dgm:cxn modelId="{BCA63366-BF39-461C-BE4F-61E9D4AB579B}" srcId="{96A86A99-FC50-4196-9FCB-8A1F61235E82}" destId="{76F330DC-D66B-47F2-9074-02A8BB0C30E9}" srcOrd="0" destOrd="0" parTransId="{128B14EB-1D04-45D5-A9A8-C0C694C52AB4}" sibTransId="{C532981A-9CDD-4297-AE57-5EC925BA08E5}"/>
    <dgm:cxn modelId="{14D1104C-CD34-4D75-AE40-4E71C8CF6894}" type="presOf" srcId="{7DD38EBE-5860-4CDE-9683-117577473E4A}" destId="{21683E35-5FAC-41E0-956B-AA34E2AD88A1}" srcOrd="0" destOrd="0" presId="urn:microsoft.com/office/officeart/2005/8/layout/cycle5"/>
    <dgm:cxn modelId="{E069E15A-160E-4F62-8BA2-1F66BE5B1368}" type="presOf" srcId="{BE4305AD-0EC8-4D94-AB27-22ED76E15918}" destId="{92501B88-C5AF-4834-8C2A-DA09C59E4A3E}" srcOrd="0" destOrd="0" presId="urn:microsoft.com/office/officeart/2005/8/layout/cycle5"/>
    <dgm:cxn modelId="{FFFCA7CC-0D27-4F04-B040-C4D258EF77C2}" type="presOf" srcId="{96A86A99-FC50-4196-9FCB-8A1F61235E82}" destId="{89A0FE03-9481-4A3D-92F2-7BE5B31311F3}" srcOrd="0" destOrd="0" presId="urn:microsoft.com/office/officeart/2005/8/layout/cycle5"/>
    <dgm:cxn modelId="{CCD3D245-35E8-40EC-BF67-CCEA82CE1F42}" type="presParOf" srcId="{89A0FE03-9481-4A3D-92F2-7BE5B31311F3}" destId="{F985C4F0-D1AE-4677-8C29-E58E8F6445CE}" srcOrd="0" destOrd="0" presId="urn:microsoft.com/office/officeart/2005/8/layout/cycle5"/>
    <dgm:cxn modelId="{7984746F-4EA7-463B-98E5-A28B5F442F16}" type="presParOf" srcId="{89A0FE03-9481-4A3D-92F2-7BE5B31311F3}" destId="{B6A0D327-4990-46EE-A92B-8B93AC968FFD}" srcOrd="1" destOrd="0" presId="urn:microsoft.com/office/officeart/2005/8/layout/cycle5"/>
    <dgm:cxn modelId="{7E181596-1A1C-4917-A93E-77F3108782EC}" type="presParOf" srcId="{89A0FE03-9481-4A3D-92F2-7BE5B31311F3}" destId="{BBBB73E8-F16E-4138-B38E-0C9E53EBC9B5}" srcOrd="2" destOrd="0" presId="urn:microsoft.com/office/officeart/2005/8/layout/cycle5"/>
    <dgm:cxn modelId="{15605466-3809-4040-8784-C7013812AF96}" type="presParOf" srcId="{89A0FE03-9481-4A3D-92F2-7BE5B31311F3}" destId="{9BAE2800-1D8B-456E-B819-FF61FE9D0518}" srcOrd="3" destOrd="0" presId="urn:microsoft.com/office/officeart/2005/8/layout/cycle5"/>
    <dgm:cxn modelId="{ABC68AD4-7C5C-4B95-9F03-6A2315FC95E8}" type="presParOf" srcId="{89A0FE03-9481-4A3D-92F2-7BE5B31311F3}" destId="{2D3B4EEA-FFE9-4D23-9E01-3A7F46B21C82}" srcOrd="4" destOrd="0" presId="urn:microsoft.com/office/officeart/2005/8/layout/cycle5"/>
    <dgm:cxn modelId="{3AA2F7AB-A21C-4560-896E-CD35F45C2FD9}" type="presParOf" srcId="{89A0FE03-9481-4A3D-92F2-7BE5B31311F3}" destId="{88C65CB8-6880-4EE9-802D-3CB56FAF7D5A}" srcOrd="5" destOrd="0" presId="urn:microsoft.com/office/officeart/2005/8/layout/cycle5"/>
    <dgm:cxn modelId="{98E4EDF4-D99C-4923-B1F2-A2751CD165E7}" type="presParOf" srcId="{89A0FE03-9481-4A3D-92F2-7BE5B31311F3}" destId="{D82D2280-30F9-4461-A1F1-0BC49ACCDCC1}" srcOrd="6" destOrd="0" presId="urn:microsoft.com/office/officeart/2005/8/layout/cycle5"/>
    <dgm:cxn modelId="{A522B829-F92A-48AE-9383-360CC5C6753F}" type="presParOf" srcId="{89A0FE03-9481-4A3D-92F2-7BE5B31311F3}" destId="{10F38D13-213E-4F9B-8A72-7D7ADB58026C}" srcOrd="7" destOrd="0" presId="urn:microsoft.com/office/officeart/2005/8/layout/cycle5"/>
    <dgm:cxn modelId="{82D9CBBA-6BB3-4487-8734-95AB249D2409}" type="presParOf" srcId="{89A0FE03-9481-4A3D-92F2-7BE5B31311F3}" destId="{92501B88-C5AF-4834-8C2A-DA09C59E4A3E}" srcOrd="8" destOrd="0" presId="urn:microsoft.com/office/officeart/2005/8/layout/cycle5"/>
    <dgm:cxn modelId="{AA542CE5-B5E9-460D-AD45-BB83D3CBD8E5}" type="presParOf" srcId="{89A0FE03-9481-4A3D-92F2-7BE5B31311F3}" destId="{AEC22A2C-B315-4F64-88E7-B215BF1CF8D4}" srcOrd="9" destOrd="0" presId="urn:microsoft.com/office/officeart/2005/8/layout/cycle5"/>
    <dgm:cxn modelId="{58E06997-0486-4867-A25A-4BABC7E44D3A}" type="presParOf" srcId="{89A0FE03-9481-4A3D-92F2-7BE5B31311F3}" destId="{4762FDC7-CA5B-436F-B041-4243EAD8E94B}" srcOrd="10" destOrd="0" presId="urn:microsoft.com/office/officeart/2005/8/layout/cycle5"/>
    <dgm:cxn modelId="{3EB39BAB-CB5E-433D-86FC-F8DFD3570F4F}" type="presParOf" srcId="{89A0FE03-9481-4A3D-92F2-7BE5B31311F3}" destId="{8BA909D3-8332-4D34-B470-0DB816C26665}" srcOrd="11" destOrd="0" presId="urn:microsoft.com/office/officeart/2005/8/layout/cycle5"/>
    <dgm:cxn modelId="{7400B77E-CF4E-4C36-8C96-C91C9A583EB7}" type="presParOf" srcId="{89A0FE03-9481-4A3D-92F2-7BE5B31311F3}" destId="{65F67A49-1D65-4AA7-BF62-0A3307CCBA37}" srcOrd="12" destOrd="0" presId="urn:microsoft.com/office/officeart/2005/8/layout/cycle5"/>
    <dgm:cxn modelId="{A255BBE2-8493-4663-B2E1-E2DDB487436D}" type="presParOf" srcId="{89A0FE03-9481-4A3D-92F2-7BE5B31311F3}" destId="{7A0B5056-F333-4C69-9F43-15B13D82C24C}" srcOrd="13" destOrd="0" presId="urn:microsoft.com/office/officeart/2005/8/layout/cycle5"/>
    <dgm:cxn modelId="{98E84C74-82FC-4FE9-94E3-2057B5C5AACE}" type="presParOf" srcId="{89A0FE03-9481-4A3D-92F2-7BE5B31311F3}" destId="{C6B99583-7233-46F1-9086-B996705548A5}" srcOrd="14" destOrd="0" presId="urn:microsoft.com/office/officeart/2005/8/layout/cycle5"/>
    <dgm:cxn modelId="{F687BC95-06BA-4B97-994E-83203580E752}" type="presParOf" srcId="{89A0FE03-9481-4A3D-92F2-7BE5B31311F3}" destId="{3C9E33CB-25E0-4242-9B82-7B198BEEAE6C}" srcOrd="15" destOrd="0" presId="urn:microsoft.com/office/officeart/2005/8/layout/cycle5"/>
    <dgm:cxn modelId="{8BE3974E-8681-4CD2-A54B-75A95DE22CFA}" type="presParOf" srcId="{89A0FE03-9481-4A3D-92F2-7BE5B31311F3}" destId="{2AC0327C-D810-44D2-BCE2-C327637111E9}" srcOrd="16" destOrd="0" presId="urn:microsoft.com/office/officeart/2005/8/layout/cycle5"/>
    <dgm:cxn modelId="{1FF67D4F-AFB2-44D4-8E04-17BAEBEE608C}" type="presParOf" srcId="{89A0FE03-9481-4A3D-92F2-7BE5B31311F3}" destId="{9B3FDAC8-75E8-4589-BD59-19C83AFAD434}" srcOrd="17" destOrd="0" presId="urn:microsoft.com/office/officeart/2005/8/layout/cycle5"/>
    <dgm:cxn modelId="{83BBD4FC-3D33-494F-AB67-D640FAFDECD8}" type="presParOf" srcId="{89A0FE03-9481-4A3D-92F2-7BE5B31311F3}" destId="{3305F64F-EF3A-420D-9965-8A4DFB0BF145}" srcOrd="18" destOrd="0" presId="urn:microsoft.com/office/officeart/2005/8/layout/cycle5"/>
    <dgm:cxn modelId="{CEC753D8-04BC-48C5-9656-FEEB0ACFF431}" type="presParOf" srcId="{89A0FE03-9481-4A3D-92F2-7BE5B31311F3}" destId="{F8C96FD1-FF76-41AD-818F-AE656BD0BA5D}" srcOrd="19" destOrd="0" presId="urn:microsoft.com/office/officeart/2005/8/layout/cycle5"/>
    <dgm:cxn modelId="{294F9BFC-0DA8-4337-858F-7832E41FA3FB}" type="presParOf" srcId="{89A0FE03-9481-4A3D-92F2-7BE5B31311F3}" destId="{D266AEA5-A4C3-43A8-9E23-D324983A77BD}" srcOrd="20" destOrd="0" presId="urn:microsoft.com/office/officeart/2005/8/layout/cycle5"/>
    <dgm:cxn modelId="{DB3E71DD-DADC-402A-B8F0-4DB4E5D7AF32}" type="presParOf" srcId="{89A0FE03-9481-4A3D-92F2-7BE5B31311F3}" destId="{21683E35-5FAC-41E0-956B-AA34E2AD88A1}" srcOrd="21" destOrd="0" presId="urn:microsoft.com/office/officeart/2005/8/layout/cycle5"/>
    <dgm:cxn modelId="{0F876BA1-CA84-4A41-9C6A-A3D20708F723}" type="presParOf" srcId="{89A0FE03-9481-4A3D-92F2-7BE5B31311F3}" destId="{D13A25C5-461F-44D7-8F09-AA64A896AF3E}" srcOrd="22" destOrd="0" presId="urn:microsoft.com/office/officeart/2005/8/layout/cycle5"/>
    <dgm:cxn modelId="{728E2C6C-5960-4664-9E50-1F08DE9C7544}" type="presParOf" srcId="{89A0FE03-9481-4A3D-92F2-7BE5B31311F3}" destId="{41DACD78-9498-435A-90FE-B2E6DD172F46}" srcOrd="23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8T17:50:51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 6261,'10'-4'-228,"5"0"36,-10 4 40,10 0 16,-10-3-1,10 3 53,-10-4 120,-1 0-16,6 0-8,-5 4 12,-5 0-32,5 0-152,0-3-168,-5 3-240,-10-4-916,-9 4 464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8T17:57:05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1944,'5'4'364,"5"-4"-100,-5 0 32,-5 4 48,5-4 0,5 3-40,-10-3-36,5 0-32,-5 0-36,5 4-16,-5-4-32,0 0-108,0 0-188,0 0-248,5 4-384,-5-4-460,10 0 696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3225.09839" units="1/cm"/>
          <inkml:channelProperty channel="Y" name="resolution" value="4300.131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27T12:07:46.7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13872 9385 1736 0,'-6'0'399'0,"-13"-5"-312"0,-8 1-187 16,-3 3-56-16,-4 1-48 0,-13 1-47 0,-2 3-263 16,-11 3-19-16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EA3012-52BE-451B-A52A-2B90EBFF6F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3593F16-F315-4077-7CF3-8C29EB82A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E8E6AFB-D8D4-77AD-D7A1-ACC326B61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B86AC9C-23A1-5288-AD39-D53B045F4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5992B7-C0ED-994C-75E5-7B47C2FC0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94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7949D7-D347-B410-623F-DA8C67D1A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893635A-2268-702B-83A6-80D1C1C2E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57065DB-90C1-C0DE-7011-D21B72419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06B9342-A034-2F93-4A8F-2CEE53ED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653E737-5126-A848-FCC6-60E7CFB2D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636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B5817EE-ED2E-AFB6-5B4F-C123CDE530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45A4467-055B-2EAE-85BF-EA83F0D022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B233B5E-FBFF-A644-917B-43FE33702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CD56D3C-5844-D93F-F6A6-8B83A10BE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B185EB1-AE0D-B942-1584-1AA717C3B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68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874194-0A40-A995-404F-BCB34A46A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EAD450-5E41-80FD-4298-22935E742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EC5FB49-1F0A-933F-0878-62545084C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FC9F456-D3CC-BD39-363E-E47DF8D7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53059C0-19EE-C629-EC22-12691C567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4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2B36F3-0DB2-5065-06AC-1995BB581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F229781-2E06-2352-647B-E305BE09C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91A7B1B-BE4F-CF81-68E6-127D43249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1069B2C-B91F-7628-E639-06EF21FE2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BAF571D-81A8-0FD8-1E36-7A1673FDE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473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44331B-4740-03BD-B915-FDCE8DC2C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42B9B7D-6185-95AA-99B7-B0B6E331B8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DD6B3A2-1439-2369-5029-973C8FDE0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4E144F2-BD1C-9E93-9563-C27CE045B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2CC59CC-69ED-E690-56B6-8AC52E408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A5A91DB-4490-2966-0E8A-0AE67B16A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998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F002F2-FE2A-C6FD-879A-5B81B22FC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0352D06-9DA7-3F77-E0BD-E9F6103DB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0DE90FD-7D89-6CE3-3DC9-B7A096298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24903F3-59A3-F710-3C95-5ED7581DC4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926016B-02CD-033E-E57F-65333917D8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C071B9C9-1F7A-7E4A-621D-25E29E3B4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7D75FFE-8132-B82B-55B6-6D4CA3656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8B70966C-D6F7-2A7C-07FD-41812565C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672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13B301A-0480-85B5-F3D7-2DB445C43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66B9735-77F1-B6F7-A2E0-0EA54B4AA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76D9682-AA62-F27C-2E37-6914E21A9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63E74F7-FB92-E6B6-F8DF-F41CAC699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354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BA1030E-A752-5ECA-ED4A-6871648E8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27512FBD-5183-09C0-7D9F-9D1176CE4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5E2F823-0E60-CB14-E8F8-C43F834C4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31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56218FA-E07A-D656-2641-E1976A026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6D1FC62-B990-AA85-19CB-5DD4F9852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3003895-2FB6-A87E-A8E8-26444C32B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F31C9A8-C758-AAC0-202F-6A3FA6CD3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287297B-CA37-7173-40B8-A1478AE74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DEDB1EA-751B-4BEB-5EA0-9E818270F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38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AB8EB2D-25E3-39E8-8F02-C5EF83D86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4F79B41C-32B6-76EA-23CB-5C76803AB9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5FDF8F7-FCFE-F53C-E374-0AED55931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2B9A6B2-5119-BF3D-282D-0D5EEF855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B7FC345-B8CF-E5D3-3008-986DB5EA3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A5D9E31-B4CB-F79C-C1B0-2F6DC06D0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91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FACA57-6E45-64F9-7860-FD5936DA8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EA21A19-2915-6BDC-1118-55C546594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0EA93F4-6D80-5CC0-E0A8-DAF290626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A716787-F5AA-64CC-E758-92E0B9C8E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D605F0B-A652-67B3-E7B4-24066EA775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44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.png"/><Relationship Id="rId12" Type="http://schemas.openxmlformats.org/officeDocument/2006/relationships/customXml" Target="../ink/ink3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7.png"/><Relationship Id="rId10" Type="http://schemas.openxmlformats.org/officeDocument/2006/relationships/customXml" Target="../ink/ink2.xml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xmlns="" id="{F864736E-8B35-49AC-81D2-898B405B1D92}"/>
                  </a:ext>
                </a:extLst>
              </p14:cNvPr>
              <p14:cNvContentPartPr/>
              <p14:nvPr/>
            </p14:nvContentPartPr>
            <p14:xfrm>
              <a:off x="13194672" y="2910585"/>
              <a:ext cx="36000" cy="11160"/>
            </p14:xfrm>
          </p:contentPart>
        </mc:Choice>
        <mc:Fallback xmlns=""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id="{F864736E-8B35-49AC-81D2-898B405B1D9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185672" y="2901945"/>
                <a:ext cx="53640" cy="2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" name="Рукописный ввод 4">
                <a:extLst>
                  <a:ext uri="{FF2B5EF4-FFF2-40B4-BE49-F238E27FC236}">
                    <a16:creationId xmlns:a16="http://schemas.microsoft.com/office/drawing/2014/main" xmlns="" id="{CB63013E-F909-4144-8FF9-A124536AD4A5}"/>
                  </a:ext>
                </a:extLst>
              </p14:cNvPr>
              <p14:cNvContentPartPr/>
              <p14:nvPr/>
            </p14:nvContentPartPr>
            <p14:xfrm>
              <a:off x="12610392" y="2558145"/>
              <a:ext cx="21600" cy="7200"/>
            </p14:xfrm>
          </p:contentPart>
        </mc:Choice>
        <mc:Fallback xmlns="">
          <p:pic>
            <p:nvPicPr>
              <p:cNvPr id="5" name="Рукописный ввод 4">
                <a:extLst>
                  <a:ext uri="{FF2B5EF4-FFF2-40B4-BE49-F238E27FC236}">
                    <a16:creationId xmlns:a16="http://schemas.microsoft.com/office/drawing/2014/main" id="{CB63013E-F909-4144-8FF9-A124536AD4A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2601392" y="2549145"/>
                <a:ext cx="39240" cy="2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" name="Рукописный ввод 5">
                <a:extLst>
                  <a:ext uri="{FF2B5EF4-FFF2-40B4-BE49-F238E27FC236}">
                    <a16:creationId xmlns:a16="http://schemas.microsoft.com/office/drawing/2014/main" xmlns="" id="{51461DFD-0EB5-4A56-AF5B-5AA5C7975411}"/>
                  </a:ext>
                </a:extLst>
              </p14:cNvPr>
              <p14:cNvContentPartPr/>
              <p14:nvPr/>
            </p14:nvContentPartPr>
            <p14:xfrm>
              <a:off x="4896000" y="3375000"/>
              <a:ext cx="98280" cy="4680"/>
            </p14:xfrm>
          </p:contentPart>
        </mc:Choice>
        <mc:Fallback xmlns="">
          <p:pic>
            <p:nvPicPr>
              <p:cNvPr id="6" name="Рукописный ввод 5">
                <a:extLst>
                  <a:ext uri="{FF2B5EF4-FFF2-40B4-BE49-F238E27FC236}">
                    <a16:creationId xmlns:a16="http://schemas.microsoft.com/office/drawing/2014/main" id="{51461DFD-0EB5-4A56-AF5B-5AA5C797541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886640" y="3365640"/>
                <a:ext cx="117000" cy="23400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F26BDF9C-CB2E-40BC-B023-EAB958D57223}"/>
              </a:ext>
            </a:extLst>
          </p:cNvPr>
          <p:cNvSpPr/>
          <p:nvPr/>
        </p:nvSpPr>
        <p:spPr>
          <a:xfrm>
            <a:off x="4315558" y="2502416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307AE7B5-81E7-42A6-A4C3-93B86D20300C}"/>
              </a:ext>
            </a:extLst>
          </p:cNvPr>
          <p:cNvSpPr/>
          <p:nvPr/>
        </p:nvSpPr>
        <p:spPr>
          <a:xfrm>
            <a:off x="4599577" y="3594016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E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xmlns="" id="{48833B66-6FC6-4B17-B2E7-9FE661405297}"/>
              </a:ext>
            </a:extLst>
          </p:cNvPr>
          <p:cNvSpPr/>
          <p:nvPr/>
        </p:nvSpPr>
        <p:spPr>
          <a:xfrm>
            <a:off x="4367243" y="4425013"/>
            <a:ext cx="3387976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</a:t>
            </a:r>
            <a:r>
              <a:rPr lang="en-US" sz="48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тоқсан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76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3" y="87642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77D121E-5EFC-49F2-AAB4-1C6CA2C16446}"/>
              </a:ext>
            </a:extLst>
          </p:cNvPr>
          <p:cNvSpPr txBox="1"/>
          <p:nvPr/>
        </p:nvSpPr>
        <p:spPr>
          <a:xfrm>
            <a:off x="804581" y="380110"/>
            <a:ext cx="952275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600" dirty="0">
                <a:latin typeface="Times New Roman" panose="02020603050405020304" pitchFamily="18" charset="0"/>
              </a:rPr>
              <a:t>     Енді </a:t>
            </a:r>
            <a:r>
              <a:rPr lang="kk-KZ" sz="3600" dirty="0" err="1">
                <a:latin typeface="Times New Roman" panose="02020603050405020304" pitchFamily="18" charset="0"/>
              </a:rPr>
              <a:t>ығыспалы</a:t>
            </a:r>
            <a:r>
              <a:rPr lang="kk-KZ" sz="3600" dirty="0">
                <a:latin typeface="Times New Roman" panose="02020603050405020304" pitchFamily="18" charset="0"/>
              </a:rPr>
              <a:t> қатардағы әрбір нұсқалық </a:t>
            </a:r>
            <a:r>
              <a:rPr lang="kk-KZ" sz="3600" dirty="0" err="1">
                <a:latin typeface="Times New Roman" panose="02020603050405020304" pitchFamily="18" charset="0"/>
              </a:rPr>
              <a:t>таңдамада</a:t>
            </a:r>
            <a:r>
              <a:rPr lang="kk-KZ" sz="3600" dirty="0">
                <a:latin typeface="Times New Roman" panose="02020603050405020304" pitchFamily="18" charset="0"/>
              </a:rPr>
              <a:t> неше рет кездесетінін қарастырайық </a:t>
            </a:r>
            <a:endParaRPr lang="ru-RU" sz="3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301FA3C-F1F1-4E8D-B82E-F31BCE2080FB}"/>
              </a:ext>
            </a:extLst>
          </p:cNvPr>
          <p:cNvSpPr txBox="1"/>
          <p:nvPr/>
        </p:nvSpPr>
        <p:spPr>
          <a:xfrm>
            <a:off x="956982" y="1699380"/>
            <a:ext cx="94600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>
                <a:latin typeface="Times New Roman" panose="02020603050405020304" pitchFamily="18" charset="0"/>
              </a:rPr>
              <a:t>36, 36, 36, 36, 37, 37, 37, 37, 38, 38, 38, 38, 39, 39, 39</a:t>
            </a:r>
            <a:endParaRPr lang="ru-RU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F8E660F-0563-469A-A383-7795892C3041}"/>
              </a:ext>
            </a:extLst>
          </p:cNvPr>
          <p:cNvSpPr txBox="1"/>
          <p:nvPr/>
        </p:nvSpPr>
        <p:spPr>
          <a:xfrm>
            <a:off x="956982" y="2485116"/>
            <a:ext cx="899384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dirty="0">
                <a:latin typeface="Times New Roman" panose="02020603050405020304" pitchFamily="18" charset="0"/>
              </a:rPr>
              <a:t>36 – 4 рет, 37 – 4 рет, 38 – 4 рет, 39 – 3 рет кездеседі.  Оны кесте түрінде көрсетейік: </a:t>
            </a:r>
            <a:endParaRPr lang="ru-RU" sz="2800" dirty="0"/>
          </a:p>
        </p:txBody>
      </p:sp>
      <p:graphicFrame>
        <p:nvGraphicFramePr>
          <p:cNvPr id="6" name="Таблица 7">
            <a:extLst>
              <a:ext uri="{FF2B5EF4-FFF2-40B4-BE49-F238E27FC236}">
                <a16:creationId xmlns:a16="http://schemas.microsoft.com/office/drawing/2014/main" xmlns="" id="{4976201A-3D12-406D-A413-1E2A5A7605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875509"/>
              </p:ext>
            </p:extLst>
          </p:nvPr>
        </p:nvGraphicFramePr>
        <p:xfrm>
          <a:off x="1057294" y="3799363"/>
          <a:ext cx="8128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426981661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97054836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18943385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8076645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5340824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Х - нұсқалық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1761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 - </a:t>
                      </a:r>
                      <a:r>
                        <a:rPr lang="kk-KZ" dirty="0"/>
                        <a:t>саны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019465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A83703C-958D-4529-B26E-65C5BF80F5AB}"/>
              </a:ext>
            </a:extLst>
          </p:cNvPr>
          <p:cNvSpPr txBox="1"/>
          <p:nvPr/>
        </p:nvSpPr>
        <p:spPr>
          <a:xfrm>
            <a:off x="956982" y="5158620"/>
            <a:ext cx="96124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dirty="0">
                <a:latin typeface="Times New Roman" panose="02020603050405020304" pitchFamily="18" charset="0"/>
              </a:rPr>
              <a:t>Мұндай әрбір нұсқалықтың кездесу санын – </a:t>
            </a:r>
            <a:r>
              <a:rPr lang="kk-KZ" sz="2800" b="1" dirty="0">
                <a:latin typeface="Times New Roman" panose="02020603050405020304" pitchFamily="18" charset="0"/>
              </a:rPr>
              <a:t>абсолютті жиілік </a:t>
            </a:r>
            <a:r>
              <a:rPr lang="kk-KZ" sz="2800" dirty="0">
                <a:latin typeface="Times New Roman" panose="02020603050405020304" pitchFamily="18" charset="0"/>
              </a:rPr>
              <a:t>деп атайды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52871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95181" y="87642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144">
            <a:extLst>
              <a:ext uri="{FF2B5EF4-FFF2-40B4-BE49-F238E27FC236}">
                <a16:creationId xmlns:a16="http://schemas.microsoft.com/office/drawing/2014/main" xmlns="" id="{CB2FC69A-C13C-479D-8890-BFE9D571F2AB}"/>
              </a:ext>
            </a:extLst>
          </p:cNvPr>
          <p:cNvSpPr/>
          <p:nvPr/>
        </p:nvSpPr>
        <p:spPr>
          <a:xfrm>
            <a:off x="1057294" y="593926"/>
            <a:ext cx="5805055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Қорытынды:</a:t>
            </a:r>
            <a:endParaRPr lang="ru-RU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151">
            <a:extLst>
              <a:ext uri="{FF2B5EF4-FFF2-40B4-BE49-F238E27FC236}">
                <a16:creationId xmlns:a16="http://schemas.microsoft.com/office/drawing/2014/main" xmlns="" id="{D7F4191C-DC2E-4B1D-9E96-B75CA26AB124}"/>
              </a:ext>
            </a:extLst>
          </p:cNvPr>
          <p:cNvSpPr/>
          <p:nvPr/>
        </p:nvSpPr>
        <p:spPr>
          <a:xfrm>
            <a:off x="695271" y="2374961"/>
            <a:ext cx="10600258" cy="21236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>
              <a:buFont typeface="Arial" panose="020B0604020202020204" pitchFamily="34" charset="0"/>
              <a:buChar char="•"/>
            </a:pPr>
            <a:r>
              <a:rPr lang="kk-KZ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басты жиынтық, кездейсоқ таңдама, вариациялық қатар, нұсқалық ұғымдарын меңгердік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624743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3" y="77419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E5FAEA0-51E8-4F2F-A203-860BF0588E0A}"/>
              </a:ext>
            </a:extLst>
          </p:cNvPr>
          <p:cNvSpPr txBox="1"/>
          <p:nvPr/>
        </p:nvSpPr>
        <p:spPr>
          <a:xfrm>
            <a:off x="2935942" y="169440"/>
            <a:ext cx="66249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Статистика элементтері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A1D686A-11A0-48AF-9BC6-0105E480E033}"/>
              </a:ext>
            </a:extLst>
          </p:cNvPr>
          <p:cNvSpPr txBox="1"/>
          <p:nvPr/>
        </p:nvSpPr>
        <p:spPr>
          <a:xfrm>
            <a:off x="1402976" y="1683306"/>
            <a:ext cx="916860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7.3.3.1  бас жиынтық, кездейсоқ таңдама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873531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: скругленные углы 15">
                <a:extLst>
                  <a:ext uri="{FF2B5EF4-FFF2-40B4-BE49-F238E27FC236}">
                    <a16:creationId xmlns:a16="http://schemas.microsoft.com/office/drawing/2014/main" xmlns="" id="{C2C9D582-A172-A034-AD93-4D520E78DA7F}"/>
                  </a:ext>
                </a:extLst>
              </p:cNvPr>
              <p:cNvSpPr/>
              <p:nvPr/>
            </p:nvSpPr>
            <p:spPr>
              <a:xfrm>
                <a:off x="111083" y="77419"/>
                <a:ext cx="11969834" cy="6703162"/>
              </a:xfrm>
              <a:prstGeom prst="roundRect">
                <a:avLst>
                  <a:gd name="adj" fmla="val 4821"/>
                </a:avLst>
              </a:prstGeom>
              <a:solidFill>
                <a:srgbClr val="FBFBFB"/>
              </a:solidFill>
              <a:ln>
                <a:noFill/>
              </a:ln>
              <a:effectLst>
                <a:glow rad="101600">
                  <a:srgbClr val="DDDDDD">
                    <a:alpha val="33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A135A398-79DB-4DB9-A4FF-674D24462926}" type="mathplaceholder">
                        <a:rPr lang="ru-RU" i="1" smtClean="0">
                          <a:latin typeface="Cambria Math" panose="02040503050406030204" pitchFamily="18" charset="0"/>
                        </a:rPr>
                        <a:t>Место для уравнения.</a:t>
                      </a:fld>
                    </m:oMath>
                  </m:oMathPara>
                </a14:m>
                <a:endParaRPr lang="ru-RU" dirty="0">
                  <a:latin typeface="Kotex Cyrillic" pitchFamily="50" charset="-52"/>
                </a:endParaRPr>
              </a:p>
            </p:txBody>
          </p:sp>
        </mc:Choice>
        <mc:Fallback xmlns="">
          <p:sp>
            <p:nvSpPr>
              <p:cNvPr id="16" name="Прямоугольник: скругленные углы 15">
                <a:extLst>
                  <a:ext uri="{FF2B5EF4-FFF2-40B4-BE49-F238E27FC236}">
                    <a16:creationId xmlns:a16="http://schemas.microsoft.com/office/drawing/2014/main" id="{C2C9D582-A172-A034-AD93-4D520E78DA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83" y="77419"/>
                <a:ext cx="11969834" cy="6703162"/>
              </a:xfrm>
              <a:prstGeom prst="roundRect">
                <a:avLst>
                  <a:gd name="adj" fmla="val 4821"/>
                </a:avLst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>
                <a:glow rad="101600">
                  <a:srgbClr val="DDDDDD">
                    <a:alpha val="33000"/>
                  </a:srgbClr>
                </a:glo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1057294" y="593926"/>
            <a:ext cx="5805055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695271" y="2374961"/>
            <a:ext cx="10600258" cy="21236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басты жиынтық, кездейсоқ таңдама, вариациялық қатар, нұсқалық ұғымдарын меңгереміз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86148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2" y="77418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3E86EEC-E698-4378-838D-3478878D1542}"/>
              </a:ext>
            </a:extLst>
          </p:cNvPr>
          <p:cNvSpPr txBox="1"/>
          <p:nvPr/>
        </p:nvSpPr>
        <p:spPr>
          <a:xfrm>
            <a:off x="479069" y="235106"/>
            <a:ext cx="122687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Ақпаратты талдау үшін көп ұйымдарда статистика қажет</a:t>
            </a:r>
            <a:endParaRPr lang="ru-RU" sz="36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2AFBA7E-EA2C-4BEF-934F-E1B1E62A52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927" y="1645916"/>
            <a:ext cx="8391802" cy="401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639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2" y="77418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3E86EEC-E698-4378-838D-3478878D1542}"/>
              </a:ext>
            </a:extLst>
          </p:cNvPr>
          <p:cNvSpPr txBox="1"/>
          <p:nvPr/>
        </p:nvSpPr>
        <p:spPr>
          <a:xfrm>
            <a:off x="479069" y="235106"/>
            <a:ext cx="122687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600" dirty="0">
                <a:latin typeface="Times New Roman" panose="02020603050405020304" pitchFamily="18" charset="0"/>
              </a:rPr>
              <a:t>Статистика қай салаларда керек?</a:t>
            </a:r>
            <a:endParaRPr lang="ru-RU" sz="3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6122EE8-F007-4B80-925B-2772721D5CD0}"/>
              </a:ext>
            </a:extLst>
          </p:cNvPr>
          <p:cNvSpPr txBox="1"/>
          <p:nvPr/>
        </p:nvSpPr>
        <p:spPr>
          <a:xfrm>
            <a:off x="4548467" y="3105834"/>
            <a:ext cx="30950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kk-K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татистика </a:t>
            </a:r>
            <a:endParaRPr lang="ru-RU" sz="3600" dirty="0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xmlns="" id="{0FA53BA9-EE31-4716-8871-6B695B78E203}"/>
              </a:ext>
            </a:extLst>
          </p:cNvPr>
          <p:cNvGraphicFramePr/>
          <p:nvPr/>
        </p:nvGraphicFramePr>
        <p:xfrm>
          <a:off x="1243106" y="893232"/>
          <a:ext cx="9066306" cy="5071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2555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95181" y="87642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49B037B-D362-484D-AC74-8BF81945EEEA}"/>
              </a:ext>
            </a:extLst>
          </p:cNvPr>
          <p:cNvSpPr txBox="1"/>
          <p:nvPr/>
        </p:nvSpPr>
        <p:spPr>
          <a:xfrm>
            <a:off x="634252" y="460539"/>
            <a:ext cx="1067024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Анықтама: зерттеуді қажет ететін жалпы сипаттамасы бар барлық </a:t>
            </a:r>
            <a:r>
              <a:rPr lang="kk-KZ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обьектілер</a:t>
            </a:r>
            <a:r>
              <a:rPr lang="kk-KZ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мен құбылыстар жиынын </a:t>
            </a:r>
            <a:r>
              <a:rPr lang="kk-KZ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бас жиынтық </a:t>
            </a:r>
            <a:r>
              <a:rPr lang="kk-KZ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деп атайды</a:t>
            </a:r>
            <a:endParaRPr lang="ru-RU" sz="3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28D31A5-0AC4-4DE8-AA8B-BAB1D3180183}"/>
              </a:ext>
            </a:extLst>
          </p:cNvPr>
          <p:cNvSpPr txBox="1"/>
          <p:nvPr/>
        </p:nvSpPr>
        <p:spPr>
          <a:xfrm>
            <a:off x="1057294" y="2702341"/>
            <a:ext cx="10077412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Мысалы, 7 сынып оқушыларының 2 тоқсан бойынша математика білім деңгейін анықтау үшін әрбір оқушының білім деңгейін тексеріп, олардан мектептің 7-сынып оқушыларына тән көрсеткіштерді анықтайды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7149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09961" y="77419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0DE6CE9-1D89-49C8-901E-722D430C250E}"/>
              </a:ext>
            </a:extLst>
          </p:cNvPr>
          <p:cNvSpPr txBox="1"/>
          <p:nvPr/>
        </p:nvSpPr>
        <p:spPr>
          <a:xfrm>
            <a:off x="876299" y="649052"/>
            <a:ext cx="1043715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Көп жағдайда бас жиынтық әрбір элементін қарастыру мүмкін бола бермейді. Сондықтан оның кейбір бөлігін ғана зерттеп, оны бас жиынтыққа тән қасиет деп қабылдайды. 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C519E6E3-4865-4C69-9633-D4D5B0F550C5}"/>
                  </a:ext>
                </a:extLst>
              </p:cNvPr>
              <p:cNvSpPr txBox="1"/>
              <p:nvPr/>
            </p:nvSpPr>
            <p:spPr>
              <a:xfrm>
                <a:off x="1167380" y="2329821"/>
                <a:ext cx="9854995" cy="40318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kk-KZ" sz="36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Анықтама: егер бас жиынтықтан кейбір элементтер кез келген ретпен алынса, одан шыққан жиынтық </a:t>
                </a:r>
                <a:r>
                  <a:rPr lang="kk-KZ" sz="36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кездейсоқ таңдама </a:t>
                </a:r>
                <a:r>
                  <a:rPr lang="kk-KZ" sz="36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деп аталады.</a:t>
                </a:r>
              </a:p>
              <a:p>
                <a:endParaRPr lang="kk-KZ" sz="2800" dirty="0">
                  <a:latin typeface="Times New Roman" panose="02020603050405020304" pitchFamily="18" charset="0"/>
                </a:endParaRPr>
              </a:p>
              <a:p>
                <a:r>
                  <a:rPr lang="kk-KZ" sz="2800" dirty="0">
                    <a:latin typeface="Times New Roman" panose="02020603050405020304" pitchFamily="18" charset="0"/>
                  </a:rPr>
                  <a:t>  Мысалы, егістіктегі барлық егінді толық зерттеп шығу мүмкін емес. Оның орнына 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kk-KZ" sz="2800" b="0" i="1" dirty="0" smtClean="0"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p>
                        <m:r>
                          <a:rPr lang="kk-KZ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kk-KZ" sz="2800" dirty="0">
                    <a:latin typeface="Times New Roman" panose="02020603050405020304" pitchFamily="18" charset="0"/>
                  </a:rPr>
                  <a:t> жерді ғана зерттеп, толық егістік туралы қорытынды шығарады</a:t>
                </a:r>
                <a:endParaRPr lang="ru-RU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519E6E3-4865-4C69-9633-D4D5B0F550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380" y="2329821"/>
                <a:ext cx="9854995" cy="4031873"/>
              </a:xfrm>
              <a:prstGeom prst="rect">
                <a:avLst/>
              </a:prstGeom>
              <a:blipFill>
                <a:blip r:embed="rId2"/>
                <a:stretch>
                  <a:fillRect l="-1855" t="-2417" r="-2103" b="-30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459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95181" y="87642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2B65109-993B-4D00-90CF-80D46E7AB8FF}"/>
              </a:ext>
            </a:extLst>
          </p:cNvPr>
          <p:cNvSpPr txBox="1"/>
          <p:nvPr/>
        </p:nvSpPr>
        <p:spPr>
          <a:xfrm>
            <a:off x="1057294" y="415970"/>
            <a:ext cx="96376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dirty="0">
                <a:latin typeface="Times New Roman" panose="02020603050405020304" pitchFamily="18" charset="0"/>
              </a:rPr>
              <a:t>   </a:t>
            </a:r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Аяқ киім фабрикасының менеджері 7-сыныпта оқитын кездейсоқ 15 ер баланы аяқ киім өлшемдерін сұрастырып мынадай мәлімет алды:</a:t>
            </a:r>
          </a:p>
          <a:p>
            <a:endParaRPr lang="kk-KZ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36, 38, 39, 37, 36, 36, 38, 38, 37, 37, 37, 39, 39, 36, 38. 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BF9DEE2-21B7-4A77-BC4F-1E3E3FF67403}"/>
              </a:ext>
            </a:extLst>
          </p:cNvPr>
          <p:cNvSpPr txBox="1"/>
          <p:nvPr/>
        </p:nvSpPr>
        <p:spPr>
          <a:xfrm>
            <a:off x="1057293" y="3105381"/>
            <a:ext cx="995136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dirty="0">
                <a:latin typeface="Times New Roman" panose="02020603050405020304" pitchFamily="18" charset="0"/>
              </a:rPr>
              <a:t>   </a:t>
            </a:r>
            <a:r>
              <a:rPr lang="kk-KZ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Мұндағы келтірілген деректер кездейсоқ таңдалынды, ал бас жиынтық – Қазақстандағы барлық 7-сынып оқушыларының аяқ киім өлшемдері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59310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3" y="77419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7EF4A2C-834D-44CB-8A20-82278AFC33CD}"/>
              </a:ext>
            </a:extLst>
          </p:cNvPr>
          <p:cNvSpPr txBox="1"/>
          <p:nvPr/>
        </p:nvSpPr>
        <p:spPr>
          <a:xfrm>
            <a:off x="786654" y="199429"/>
            <a:ext cx="96661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200" dirty="0">
                <a:latin typeface="Times New Roman" panose="02020603050405020304" pitchFamily="18" charset="0"/>
              </a:rPr>
              <a:t>36, 38, 39, 37, 36, 36, 38, 38, 37, 37, 37, 39, 39, 36, 38. </a:t>
            </a:r>
            <a:endParaRPr lang="ru-RU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3EE7455-6E57-47A5-A022-2D31592E414C}"/>
              </a:ext>
            </a:extLst>
          </p:cNvPr>
          <p:cNvSpPr txBox="1"/>
          <p:nvPr/>
        </p:nvSpPr>
        <p:spPr>
          <a:xfrm>
            <a:off x="786654" y="1002713"/>
            <a:ext cx="989031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200" dirty="0">
                <a:latin typeface="Times New Roman" panose="02020603050405020304" pitchFamily="18" charset="0"/>
              </a:rPr>
              <a:t>   Мұндағы таңдама көлемі  -  </a:t>
            </a:r>
            <a:r>
              <a:rPr lang="en-US" sz="3200" dirty="0">
                <a:latin typeface="Times New Roman" panose="02020603050405020304" pitchFamily="18" charset="0"/>
              </a:rPr>
              <a:t>n</a:t>
            </a:r>
            <a:r>
              <a:rPr lang="ru-RU" sz="3200" dirty="0">
                <a:latin typeface="Times New Roman" panose="02020603050405020304" pitchFamily="18" charset="0"/>
              </a:rPr>
              <a:t>=</a:t>
            </a:r>
            <a:r>
              <a:rPr lang="kk-KZ" sz="3200" dirty="0">
                <a:latin typeface="Times New Roman" panose="02020603050405020304" pitchFamily="18" charset="0"/>
              </a:rPr>
              <a:t>15, таңдама құрамына енген элементтер саны </a:t>
            </a:r>
            <a:endParaRPr lang="ru-RU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B8E7C37-440C-45B4-AEA2-4587BBB24B4B}"/>
              </a:ext>
            </a:extLst>
          </p:cNvPr>
          <p:cNvSpPr txBox="1"/>
          <p:nvPr/>
        </p:nvSpPr>
        <p:spPr>
          <a:xfrm>
            <a:off x="836229" y="2228553"/>
            <a:ext cx="1007857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dirty="0">
                <a:latin typeface="Times New Roman" panose="02020603050405020304" pitchFamily="18" charset="0"/>
              </a:rPr>
              <a:t>   Бұл ақпаратты осы қалпында зерттеу қолайсыз болады.   Сондықтан оны өсу ретімен (немесе кему ретімен) жазған дұрыс:  36, 36, 36, 36, 37, 37, 37, 37, 38, 38, 38, 38, 39, 39, 39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125796C-6823-4D8B-B5DC-E009E71DA4D4}"/>
              </a:ext>
            </a:extLst>
          </p:cNvPr>
          <p:cNvSpPr txBox="1"/>
          <p:nvPr/>
        </p:nvSpPr>
        <p:spPr>
          <a:xfrm>
            <a:off x="836229" y="3762170"/>
            <a:ext cx="979115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dirty="0">
                <a:latin typeface="Times New Roman" panose="02020603050405020304" pitchFamily="18" charset="0"/>
              </a:rPr>
              <a:t>   Сандарды өсу ретімен немесе кему ретімен жазылуы </a:t>
            </a:r>
            <a:r>
              <a:rPr lang="kk-KZ" sz="2800" b="1" dirty="0" err="1">
                <a:latin typeface="Times New Roman" panose="02020603050405020304" pitchFamily="18" charset="0"/>
              </a:rPr>
              <a:t>ығыспалы</a:t>
            </a:r>
            <a:r>
              <a:rPr lang="kk-KZ" sz="2800" b="1" dirty="0">
                <a:latin typeface="Times New Roman" panose="02020603050405020304" pitchFamily="18" charset="0"/>
              </a:rPr>
              <a:t> қатар </a:t>
            </a:r>
            <a:r>
              <a:rPr lang="kk-KZ" sz="2800" dirty="0">
                <a:latin typeface="Times New Roman" panose="02020603050405020304" pitchFamily="18" charset="0"/>
              </a:rPr>
              <a:t>деп аталады. Ал оның құрамындағы әрбір мәнді </a:t>
            </a:r>
            <a:r>
              <a:rPr lang="kk-KZ" sz="2800" b="1" dirty="0">
                <a:latin typeface="Times New Roman" panose="02020603050405020304" pitchFamily="18" charset="0"/>
              </a:rPr>
              <a:t>нұсқалық </a:t>
            </a:r>
            <a:r>
              <a:rPr lang="kk-KZ" sz="2800" dirty="0">
                <a:latin typeface="Times New Roman" panose="02020603050405020304" pitchFamily="18" charset="0"/>
              </a:rPr>
              <a:t>деп аталады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8529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D157026318AA3409C6D93DA053016BD" ma:contentTypeVersion="2" ma:contentTypeDescription="Создание документа." ma:contentTypeScope="" ma:versionID="bb7ea4e753c82ce2153703e3d9ed1926">
  <xsd:schema xmlns:xsd="http://www.w3.org/2001/XMLSchema" xmlns:xs="http://www.w3.org/2001/XMLSchema" xmlns:p="http://schemas.microsoft.com/office/2006/metadata/properties" xmlns:ns3="44e66cc9-161c-4555-b9ad-ceb1ae339884" targetNamespace="http://schemas.microsoft.com/office/2006/metadata/properties" ma:root="true" ma:fieldsID="5bba5eb583aa3a30fa63e016748ebda3" ns3:_="">
    <xsd:import namespace="44e66cc9-161c-4555-b9ad-ceb1ae3398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e66cc9-161c-4555-b9ad-ceb1ae3398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92A0BE-81A0-4D42-8834-A7507EB02B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e66cc9-161c-4555-b9ad-ceb1ae3398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C69576-B0FF-4365-AACB-8CF8E412CE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5D3AA1-534D-403B-A3EB-E91963B92B85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44e66cc9-161c-4555-b9ad-ceb1ae33988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Нұсқа талдауға слайд</Template>
  <TotalTime>174</TotalTime>
  <Words>452</Words>
  <Application>Microsoft Office PowerPoint</Application>
  <PresentationFormat>Широкоэкранный</PresentationFormat>
  <Paragraphs>49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Kotex Cyrillic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Zhaksylyk Talant</dc:creator>
  <cp:lastModifiedBy>Huawei</cp:lastModifiedBy>
  <cp:revision>15</cp:revision>
  <dcterms:created xsi:type="dcterms:W3CDTF">2024-01-28T16:18:39Z</dcterms:created>
  <dcterms:modified xsi:type="dcterms:W3CDTF">2024-08-13T06:38:49Z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0x0101008D157026318AA3409C6D93DA053016BD</vt:lpwstr>
  </property>
</Properties>
</file>