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285" r:id="rId5"/>
    <p:sldId id="293" r:id="rId6"/>
    <p:sldId id="297" r:id="rId7"/>
    <p:sldId id="294" r:id="rId8"/>
    <p:sldId id="295" r:id="rId9"/>
    <p:sldId id="296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33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10411" y="2379168"/>
            <a:ext cx="90972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Сызықтық 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функция графиктерінің өзара орналасуы олардың коэффициенттеріне тәуелді болатынын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білеміз</a:t>
            </a:r>
            <a:endParaRPr lang="kk-KZ" altLang="ru-RU" sz="3600" b="1" dirty="0">
              <a:latin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Сызықтық </a:t>
            </a:r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функциялардың графиктерінің өзара орналасуы</a:t>
            </a:r>
            <a:r>
              <a:rPr lang="en-AE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kk-KZ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Оқу мақсаты: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044043" y="2057657"/>
            <a:ext cx="1035423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7.4.1.7  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сызықтық функция графиктерінің өзара орналасуы олардың коэффициенттеріне тәуелді болатынын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негіздеу</a:t>
            </a:r>
            <a:endParaRPr kumimoji="0" lang="kk-KZ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xmlns="" id="{C91EF927-3FC0-4E4E-A1CE-827EC3D96B0B}"/>
                  </a:ext>
                </a:extLst>
              </p:cNvPr>
              <p:cNvSpPr/>
              <p:nvPr/>
            </p:nvSpPr>
            <p:spPr>
              <a:xfrm>
                <a:off x="404446" y="94807"/>
                <a:ext cx="7115843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функциясының графигін </a:t>
                </a: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Оу осінің бойымен оң бағытта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екі бірлікке </a:t>
                </a:r>
                <a:r>
                  <a:rPr lang="kk-KZ" sz="2800" b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параллель көтерген. </a:t>
                </a:r>
                <a:endParaRPr lang="kk-KZ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Жаңа графиктің теңдеуі қандай болады? </a:t>
                </a:r>
                <a:endParaRPr lang="kk-KZ" altLang="ru-RU" sz="28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91EF927-3FC0-4E4E-A1CE-827EC3D96B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46" y="94807"/>
                <a:ext cx="7115843" cy="1815882"/>
              </a:xfrm>
              <a:prstGeom prst="rect">
                <a:avLst/>
              </a:prstGeom>
              <a:blipFill>
                <a:blip r:embed="rId2"/>
                <a:stretch>
                  <a:fillRect l="-1712" t="-3704" r="-1627" b="-8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0341" y="395654"/>
            <a:ext cx="4198749" cy="497878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04446" y="1876107"/>
            <a:ext cx="14975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553938" y="5581003"/>
                <a:ext cx="421515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Жаңа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графиктің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теңдеуі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800" b="1" dirty="0" smtClean="0">
                    <a:solidFill>
                      <a:srgbClr val="FF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sz="2800" b="1" dirty="0" smtClean="0">
                  <a:solidFill>
                    <a:srgbClr val="FF0000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</a:t>
                </a:r>
                <a:endParaRPr lang="ru-RU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938" y="5581003"/>
                <a:ext cx="4215152" cy="954107"/>
              </a:xfrm>
              <a:prstGeom prst="rect">
                <a:avLst/>
              </a:prstGeom>
              <a:blipFill>
                <a:blip r:embed="rId4"/>
                <a:stretch>
                  <a:fillRect l="-2890" t="-7692" r="-2168" b="-1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404446" y="2276556"/>
            <a:ext cx="4572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жылжытқанда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9018" y="2758172"/>
            <a:ext cx="24540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(0; 0)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нүктесі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8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3211941" y="2872792"/>
            <a:ext cx="633699" cy="446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72782" y="2797791"/>
            <a:ext cx="26400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(0; 2)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нүктесіне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3902" y="3319100"/>
            <a:ext cx="2364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(1; 2)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нүктесі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72781" y="3389026"/>
            <a:ext cx="272978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(1; 4)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нүктесіне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көшеді</a:t>
            </a:r>
            <a:endParaRPr lang="ru-RU" sz="2800" dirty="0"/>
          </a:p>
        </p:txBody>
      </p:sp>
      <p:sp>
        <p:nvSpPr>
          <p:cNvPr id="19" name="Стрелка вправо 18"/>
          <p:cNvSpPr/>
          <p:nvPr/>
        </p:nvSpPr>
        <p:spPr>
          <a:xfrm>
            <a:off x="3211941" y="3488245"/>
            <a:ext cx="633699" cy="446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7305" y="4928070"/>
            <a:ext cx="63832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нүктелердің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ординатасы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2-ге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Ендеше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бос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мүшенің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2-ге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артады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7152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 animBg="1"/>
      <p:bldP spid="15" grpId="0"/>
      <p:bldP spid="16" grpId="0"/>
      <p:bldP spid="17" grpId="0"/>
      <p:bldP spid="1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37216" y="1688026"/>
                <a:ext cx="10972800" cy="36388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Дәлелдеу: Қарсы жорып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бұл екі түзу С(а; в) нүктесінде қиылысады деп алайық. Онда бұл нүктенің координаталары осы екі теңдеуді де қанағаттандыруы тиіс.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𝒃</m:t>
                              </m:r>
                              <m:r>
                                <a:rPr lang="en-US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  <m:r>
                                <a:rPr lang="kk-KZ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𝒃</m:t>
                              </m:r>
                              <m:r>
                                <a:rPr lang="en-US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𝒂</m:t>
                              </m:r>
                              <m:r>
                                <a:rPr lang="en-US" sz="2800" b="1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800" b="1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ru-RU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kk-KZ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kk-KZ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en-US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en-US" altLang="ru-RU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en-US" altLang="ru-RU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kk-KZ" alt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Бұл мүмкін емес. Сондықтан ортақ нүктесі бар деп жорығанымыз дұрыс емес. Олар қиылыспайды.</a:t>
                </a:r>
                <a:endParaRPr lang="kk-KZ" altLang="ru-RU" sz="28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16" y="1688026"/>
                <a:ext cx="10972800" cy="3638817"/>
              </a:xfrm>
              <a:prstGeom prst="rect">
                <a:avLst/>
              </a:prstGeom>
              <a:blipFill>
                <a:blip r:embed="rId2"/>
                <a:stretch>
                  <a:fillRect l="-1167" t="-1843" r="-1667" b="-38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37216" y="369926"/>
                <a:ext cx="1109423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түзулерінің қиылыспайтынын дәлелдейік. </a:t>
                </a:r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16" y="369926"/>
                <a:ext cx="11094230" cy="954107"/>
              </a:xfrm>
              <a:prstGeom prst="rect">
                <a:avLst/>
              </a:prstGeom>
              <a:blipFill>
                <a:blip r:embed="rId3"/>
                <a:stretch>
                  <a:fillRect l="-1154" t="-7051" b="-1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893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6669" y="38531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Бұрыштық коэффициенттері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сызықтық функциялармен берілген түзулер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параллель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болады. </a:t>
            </a:r>
            <a:endParaRPr lang="kk-KZ" altLang="ru-RU" sz="2800" b="1" dirty="0"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6201" y="2036631"/>
            <a:ext cx="107366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Бұрыштық коэффициенттері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сызықтық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функциялармен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берілген түзулер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қиылысады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kk-KZ" altLang="ru-RU" sz="28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26201" y="3941104"/>
                <a:ext cx="11094230" cy="16158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түзулері перпендикуляр болса,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𝒌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kk-KZ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орындалады. Бұл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түзулердің </a:t>
                </a: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перпендикулярлық шарты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 аталады.</a:t>
                </a:r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01" y="3941104"/>
                <a:ext cx="11094230" cy="1615892"/>
              </a:xfrm>
              <a:prstGeom prst="rect">
                <a:avLst/>
              </a:prstGeom>
              <a:blipFill>
                <a:blip r:embed="rId2"/>
                <a:stretch>
                  <a:fillRect l="-1099" t="-4151" b="-105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83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9899" y="526197"/>
            <a:ext cx="2771775" cy="24574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6267" y="252764"/>
            <a:ext cx="75851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Суретте графиктері бейнеленген сызықтық функциялардың формулаларын жазыңдар.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61320" y="1519976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16267" y="3420042"/>
                <a:ext cx="10972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Екі түзу параллель, онда олардың бұрыштық коэффициенттері бірдей: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kk-KZ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kk-KZ" altLang="ru-RU" sz="2800" b="1" dirty="0">
                  <a:solidFill>
                    <a:srgbClr val="00206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67" y="3420042"/>
                <a:ext cx="10972800" cy="954107"/>
              </a:xfrm>
              <a:prstGeom prst="rect">
                <a:avLst/>
              </a:prstGeom>
              <a:blipFill>
                <a:blip r:embed="rId3"/>
                <a:stretch>
                  <a:fillRect l="-1111" t="-6369" b="-16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82485" y="2493916"/>
                <a:ext cx="8370277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Ордината осін 2 және (-1) нүктелерінде қиып өтеді. Ендеше,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kk-KZ" altLang="ru-RU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2;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-1.</a:t>
                </a:r>
                <a:endParaRPr lang="kk-KZ" altLang="ru-RU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85" y="2493916"/>
                <a:ext cx="8370277" cy="954107"/>
              </a:xfrm>
              <a:prstGeom prst="rect">
                <a:avLst/>
              </a:prstGeom>
              <a:blipFill>
                <a:blip r:embed="rId4"/>
                <a:stretch>
                  <a:fillRect l="-1529" t="-6369" b="-16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61320" y="2011355"/>
                <a:ext cx="53321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20" y="2011355"/>
                <a:ext cx="5332101" cy="523220"/>
              </a:xfrm>
              <a:prstGeom prst="rect">
                <a:avLst/>
              </a:prstGeom>
              <a:blipFill>
                <a:blip r:embed="rId5"/>
                <a:stretch>
                  <a:fillRect t="-13953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39519" y="4965110"/>
                <a:ext cx="21888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519" y="4965110"/>
                <a:ext cx="218886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645263" y="4965110"/>
                <a:ext cx="245740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kk-KZ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263" y="4965110"/>
                <a:ext cx="245740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826435" y="4779724"/>
                <a:ext cx="1667572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kk-KZ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kk-KZ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435" y="4779724"/>
                <a:ext cx="1667572" cy="9017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616267" y="4441890"/>
            <a:ext cx="8045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Бірінші түзудің (3; 0) нүктесін теңдеуге қоямыз: 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039857" y="5967982"/>
                <a:ext cx="6908301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857" y="5967982"/>
                <a:ext cx="6908301" cy="714683"/>
              </a:xfrm>
              <a:prstGeom prst="rect">
                <a:avLst/>
              </a:prstGeom>
              <a:blipFill>
                <a:blip r:embed="rId9"/>
                <a:stretch>
                  <a:fillRect l="-1853" b="-94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462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59777" y="349198"/>
                <a:ext cx="10703034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kk-KZ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Тапсырма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түзуіне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параллель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(1; -1)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нүктесі арқылы өтетін түзудің теңдеуін жазыңдар. </a:t>
                </a:r>
                <a:endParaRPr lang="kk-KZ" altLang="ru-RU" sz="28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77" y="349198"/>
                <a:ext cx="10703034" cy="1384995"/>
              </a:xfrm>
              <a:prstGeom prst="rect">
                <a:avLst/>
              </a:prstGeom>
              <a:blipFill>
                <a:blip r:embed="rId2"/>
                <a:stretch>
                  <a:fillRect l="-1196" t="-4405" r="-569" b="-1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596360" y="1657249"/>
            <a:ext cx="1439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96359" y="2026581"/>
                <a:ext cx="1058745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Екі түзу параллель, онда олардың бұрыштық коэффициенттері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тең: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kk-KZ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sz="2800" b="1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endParaRPr lang="ru-RU" sz="2800" b="1" dirty="0">
                  <a:solidFill>
                    <a:srgbClr val="FF0000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59" y="2026581"/>
                <a:ext cx="10587455" cy="954107"/>
              </a:xfrm>
              <a:prstGeom prst="rect">
                <a:avLst/>
              </a:prstGeom>
              <a:blipFill>
                <a:blip r:embed="rId3"/>
                <a:stretch>
                  <a:fillRect l="-1209" t="-6369" r="-748" b="-159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59456" y="2960007"/>
                <a:ext cx="21872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kk-KZ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kk-KZ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56" y="2960007"/>
                <a:ext cx="218726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59777" y="3575560"/>
                <a:ext cx="27235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kk-KZ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kk-KZ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77" y="3575560"/>
                <a:ext cx="272350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843256" y="4324320"/>
                <a:ext cx="16061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kk-KZ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56" y="4324320"/>
                <a:ext cx="160614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843256" y="4967252"/>
                <a:ext cx="34613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56" y="4967252"/>
                <a:ext cx="3461397" cy="523220"/>
              </a:xfrm>
              <a:prstGeom prst="rect">
                <a:avLst/>
              </a:prstGeom>
              <a:blipFill>
                <a:blip r:embed="rId7"/>
                <a:stretch>
                  <a:fillRect l="-3521" t="-13953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5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9777" y="349198"/>
            <a:ext cx="112093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-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нүктесі арқылы өтетін және бірінші ширектің биссектрисасына параллель түзудің теңдеуін жазыңдар. </a:t>
            </a:r>
            <a:endParaRPr lang="kk-KZ" alt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6360" y="1657249"/>
            <a:ext cx="1439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Шешуі: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59777" y="2907078"/>
                <a:ext cx="1058745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Екі түзу параллель, онда олардың бұрыштық коэффициенттері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тең: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b>
                        <m:r>
                          <a:rPr lang="kk-KZ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sz="2800" b="1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</a:t>
                </a:r>
                <a:endParaRPr lang="ru-RU" sz="2800" b="1" dirty="0">
                  <a:solidFill>
                    <a:srgbClr val="FF0000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77" y="2907078"/>
                <a:ext cx="10587455" cy="954107"/>
              </a:xfrm>
              <a:prstGeom prst="rect">
                <a:avLst/>
              </a:prstGeom>
              <a:blipFill>
                <a:blip r:embed="rId2"/>
                <a:stretch>
                  <a:fillRect l="-1209" t="-7051" r="-748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59456" y="4034181"/>
                <a:ext cx="19724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kk-KZ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kk-KZ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56" y="4034181"/>
                <a:ext cx="197246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48441" y="4703376"/>
                <a:ext cx="22481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kk-KZ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kk-KZ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41" y="4703376"/>
                <a:ext cx="224818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59777" y="5372571"/>
                <a:ext cx="16061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kk-KZ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kk-KZ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77" y="5372571"/>
                <a:ext cx="160614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164434" y="5895791"/>
                <a:ext cx="32465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434" y="5895791"/>
                <a:ext cx="3246594" cy="523220"/>
              </a:xfrm>
              <a:prstGeom prst="rect">
                <a:avLst/>
              </a:prstGeom>
              <a:blipFill>
                <a:blip r:embed="rId6"/>
                <a:stretch>
                  <a:fillRect l="-3752" t="-12791" b="-30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96360" y="2159161"/>
                <a:ext cx="674197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Бірінші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ширектің биссектрисасы: </a:t>
                </a:r>
                <a14:m>
                  <m:oMath xmlns:m="http://schemas.openxmlformats.org/officeDocument/2006/math">
                    <m:r>
                      <a:rPr lang="en-US" sz="2800" b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kk-KZ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60" y="2159161"/>
                <a:ext cx="6741974" cy="523220"/>
              </a:xfrm>
              <a:prstGeom prst="rect">
                <a:avLst/>
              </a:prstGeom>
              <a:blipFill>
                <a:blip r:embed="rId7"/>
                <a:stretch>
                  <a:fillRect l="-1899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617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1013</TotalTime>
  <Words>370</Words>
  <Application>Microsoft Office PowerPoint</Application>
  <PresentationFormat>Широкоэкранный</PresentationFormat>
  <Paragraphs>75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</vt:lpstr>
      <vt:lpstr> </vt:lpstr>
      <vt:lpstr> </vt:lpstr>
      <vt:lpstr> </vt:lpstr>
      <vt:lpstr> </vt:lpstr>
      <vt:lpstr>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122</cp:revision>
  <dcterms:created xsi:type="dcterms:W3CDTF">2022-09-04T21:41:09Z</dcterms:created>
  <dcterms:modified xsi:type="dcterms:W3CDTF">2024-08-13T06:35:17Z</dcterms:modified>
</cp:coreProperties>
</file>