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312" r:id="rId6"/>
    <p:sldId id="313" r:id="rId7"/>
    <p:sldId id="314" r:id="rId8"/>
    <p:sldId id="317" r:id="rId9"/>
    <p:sldId id="316" r:id="rId10"/>
    <p:sldId id="315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094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 ықшамдаңыз: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5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54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5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54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54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54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54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sz="5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ru-RU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5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5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094856"/>
              </a:xfrm>
              <a:prstGeom prst="rect">
                <a:avLst/>
              </a:prstGeom>
              <a:blipFill>
                <a:blip r:embed="rId2"/>
                <a:stretch>
                  <a:fillRect l="-1906" t="-21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</a:t>
            </a: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</a:t>
            </a: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меңгердіңіз</a:t>
            </a:r>
            <a:endParaRPr lang="kk-KZ" sz="36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71550" lvl="1" indent="-514350" algn="just">
                  <a:buAutoNum type="arabicPeriod"/>
                </a:pP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жіктеңіз: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+2ab+b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=(a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+2ab+b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44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–c</a:t>
                </a:r>
                <a:r>
                  <a:rPr lang="ru-RU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kk-KZ" sz="44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4400" b="1" i="1" dirty="0" err="1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a+b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-c</a:t>
                </a:r>
                <a:r>
                  <a:rPr lang="en-US" sz="4400" b="1" i="1" baseline="300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:r>
                  <a:rPr lang="en-US" sz="4400" b="1" i="1" dirty="0" err="1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a+b+c</a:t>
                </a:r>
                <a:r>
                  <a:rPr lang="en-US" sz="44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en-US" sz="4400" b="1" i="1" dirty="0" err="1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a+b-c</a:t>
                </a:r>
                <a:r>
                  <a:rPr lang="en-US" sz="44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154984"/>
              </a:xfrm>
              <a:prstGeom prst="rect">
                <a:avLst/>
              </a:prstGeom>
              <a:blipFill>
                <a:blip r:embed="rId2"/>
                <a:stretch>
                  <a:fillRect l="-2179" t="-2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79120" y="1028246"/>
            <a:ext cx="1118997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Көпмүшені </a:t>
            </a: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көбейткіштерге жіктеңіз:</a:t>
            </a:r>
            <a:endParaRPr lang="ru-RU" sz="40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kk-KZ" sz="3200" b="1" dirty="0" smtClean="0">
                <a:solidFill>
                  <a:schemeClr val="tx2"/>
                </a:solidFill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4400" b="1" i="1" baseline="30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+3n</a:t>
            </a:r>
            <a:r>
              <a:rPr lang="en-US" altLang="ru-RU" sz="4400" b="1" i="1" baseline="30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+2n=n(n</a:t>
            </a:r>
            <a:r>
              <a:rPr lang="en-US" altLang="ru-RU" sz="4400" b="1" i="1" baseline="30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+3n+2)=</a:t>
            </a:r>
          </a:p>
          <a:p>
            <a:pPr algn="ctr">
              <a:lnSpc>
                <a:spcPct val="200000"/>
              </a:lnSpc>
            </a:pP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n(n</a:t>
            </a:r>
            <a:r>
              <a:rPr lang="ru-RU" altLang="ru-RU" sz="4400" b="1" i="1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+2n+n+2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sz="4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((n</a:t>
            </a:r>
            <a:r>
              <a:rPr lang="en-US" altLang="ru-RU" sz="4400" b="1" i="1" baseline="30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4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+2n)+(n+2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))=</a:t>
            </a:r>
            <a:endParaRPr lang="en-US" altLang="ru-RU" sz="4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4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n(n(n+2)+n+2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en-US" altLang="ru-RU" sz="4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n(n+1)(</a:t>
            </a:r>
            <a:r>
              <a:rPr lang="en-US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n+2)</a:t>
            </a:r>
            <a:r>
              <a:rPr lang="kk-KZ" altLang="ru-RU" sz="4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44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</a:t>
            </a:r>
            <a:endParaRPr lang="ru-RU" sz="4000" b="1" dirty="0">
              <a:solidFill>
                <a:schemeClr val="tx2"/>
              </a:solidFill>
            </a:endParaRPr>
          </a:p>
          <a:p>
            <a:pPr algn="just"/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kk-KZ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Aft>
                <a:spcPts val="0"/>
              </a:spcAft>
            </a:pPr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8481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Көпмүшені көбейткіштерге жіктеңіз: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kk-KZ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kk-KZ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40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200000"/>
                  </a:lnSpc>
                </a:pPr>
                <a:endParaRPr lang="en-US" sz="4000" b="1" i="1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8481681"/>
              </a:xfrm>
              <a:prstGeom prst="rect">
                <a:avLst/>
              </a:prstGeom>
              <a:blipFill>
                <a:blip r:embed="rId2"/>
                <a:stretch>
                  <a:fillRect l="-1906" t="-1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612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Көбейткіштерге жіктеңіз: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6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6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36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b="1" i="0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d>
                        <m:dPr>
                          <m:ctrlP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3600" b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612883"/>
              </a:xfrm>
              <a:prstGeom prst="rect">
                <a:avLst/>
              </a:prstGeom>
              <a:blipFill>
                <a:blip r:embed="rId2"/>
                <a:stretch>
                  <a:fillRect l="-1906" t="-1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829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Өрнекті ықшамдаңыз: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pt-BR" sz="3200" dirty="0"/>
                  <a:t> 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kk-KZ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kk-KZ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kk-KZ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kk-KZ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49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kk-KZ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0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0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98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829399"/>
              </a:xfrm>
              <a:prstGeom prst="rect">
                <a:avLst/>
              </a:prstGeom>
              <a:blipFill>
                <a:blip r:embed="rId2"/>
                <a:stretch>
                  <a:fillRect l="-1906" t="-2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3164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 ықшамдаңыз: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ru-RU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40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==</m:t>
                      </m:r>
                      <m:d>
                        <m:dPr>
                          <m:ctrlP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+36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𝑥𝑦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+36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=72</m:t>
                      </m:r>
                      <m:sSup>
                        <m:sSupPr>
                          <m:ctrlPr>
                            <a:rPr lang="ru-RU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e>
                        <m:sup>
                          <m:r>
                            <a:rPr lang="en-US" sz="4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4000" b="1" i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316455"/>
              </a:xfrm>
              <a:prstGeom prst="rect">
                <a:avLst/>
              </a:prstGeom>
              <a:blipFill>
                <a:blip r:embed="rId2"/>
                <a:stretch>
                  <a:fillRect l="-1906" t="-20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</TotalTime>
  <Words>75</Words>
  <Application>Microsoft Office PowerPoint</Application>
  <PresentationFormat>Широкоэкранный</PresentationFormat>
  <Paragraphs>47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165</cp:revision>
  <dcterms:created xsi:type="dcterms:W3CDTF">2022-09-04T21:41:09Z</dcterms:created>
  <dcterms:modified xsi:type="dcterms:W3CDTF">2024-09-17T16:12:10Z</dcterms:modified>
</cp:coreProperties>
</file>