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312" r:id="rId5"/>
    <p:sldId id="296" r:id="rId6"/>
    <p:sldId id="313" r:id="rId7"/>
    <p:sldId id="314" r:id="rId8"/>
    <p:sldId id="317" r:id="rId9"/>
    <p:sldId id="316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меңгердіңіз</a:t>
            </a:r>
            <a:endParaRPr lang="kk-KZ" sz="36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6700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endParaRPr lang="kk-KZ" sz="40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Өрнекті ықшамдаңыз: </a:t>
                </a:r>
                <a:endParaRPr lang="en-US" sz="40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32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𝟐𝟕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670014"/>
              </a:xfrm>
              <a:prstGeom prst="rect">
                <a:avLst/>
              </a:prstGeom>
              <a:blipFill>
                <a:blip r:embed="rId2"/>
                <a:stretch>
                  <a:fillRect l="-1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549128" y="563278"/>
            <a:ext cx="40639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3356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Өрнекті ықшамдаңыз: 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1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3356432"/>
              </a:xfrm>
              <a:prstGeom prst="rect">
                <a:avLst/>
              </a:prstGeom>
              <a:blipFill>
                <a:blip r:embed="rId2"/>
                <a:stretch>
                  <a:fillRect l="-1906" t="-3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7899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Теңдеуді шешіңіз: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  <m:r>
                        <a:rPr lang="kk-KZ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ru-RU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𝐚</m:t>
                          </m:r>
                          <m:r>
                            <a:rPr lang="ru-RU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𝟓𝐚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  <m:r>
                        <a:rPr lang="kk-KZ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1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𝟐𝟓𝐚</m:t>
                              </m:r>
                            </m:e>
                            <m:sup>
                              <m:r>
                                <a:rPr lang="en-US" sz="2800" b="1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𝟐𝟓𝐚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𝟐𝟎𝐚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𝟐𝟓𝐚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𝟐𝟓𝐚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𝟐𝟎𝐚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𝟐𝟎𝐚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𝟐𝟎𝐚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𝐚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kk-KZ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7899214"/>
              </a:xfrm>
              <a:prstGeom prst="rect">
                <a:avLst/>
              </a:prstGeom>
              <a:blipFill>
                <a:blip r:embed="rId2"/>
                <a:stretch>
                  <a:fillRect l="-1906" t="-1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276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Теңдеуді шешіңіз: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/>
                <a:r>
                  <a:rPr lang="en-US" sz="40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𝟐𝟗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𝟐𝟗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𝟐𝟗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𝟐𝟗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algn="ctr"/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16</a:t>
                </a:r>
                <a14:m>
                  <m:oMath xmlns:m="http://schemas.openxmlformats.org/officeDocument/2006/math">
                    <m:r>
                      <a:rPr lang="en-US" sz="2800" b="1" i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16</a:t>
                </a:r>
              </a:p>
              <a:p>
                <a:pPr algn="ctr"/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276381"/>
              </a:xfrm>
              <a:prstGeom prst="rect">
                <a:avLst/>
              </a:prstGeom>
              <a:blipFill>
                <a:blip r:embed="rId2"/>
                <a:stretch>
                  <a:fillRect l="-1906" t="-2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215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Теңсіздікті шешіңіз: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  <m:r>
                          <a:rPr lang="ru-RU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  <m:r>
                          <a:rPr lang="ru-RU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e>
                    </m:d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с+</m:t>
                    </m:r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ru-RU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с−</m:t>
                            </m:r>
                            <m:r>
                              <a:rPr lang="ru-RU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e>
                        </m:d>
                      </m:e>
                      <m:sup>
                        <m:r>
                          <a:rPr lang="en-US" sz="28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</m:t>
                    </m:r>
                  </m:oMath>
                </a14:m>
                <a:endParaRPr lang="ru-RU" sz="28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ru-RU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</m:t>
                      </m:r>
                      <m:r>
                        <a:rPr lang="ru-RU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r>
                        <a:rPr lang="ru-RU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ru-RU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</m:t>
                      </m:r>
                    </m:oMath>
                  </m:oMathPara>
                </a14:m>
                <a:endParaRPr lang="ru-RU" sz="28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ru-RU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28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с≺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8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84с</a:t>
                </a:r>
                <a:r>
                  <a:rPr lang="ru-RU" sz="28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ru-RU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𝟒𝟐</m:t>
                    </m:r>
                  </m:oMath>
                </a14:m>
                <a:endParaRPr lang="ru-RU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ru-RU" sz="28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ru-RU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kk-KZ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kk-KZ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с∊</a:t>
                </a:r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(-∞</a:t>
                </a:r>
                <a:r>
                  <a:rPr lang="kk-KZ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 0,5</a:t>
                </a:r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ru-RU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215548"/>
              </a:xfrm>
              <a:prstGeom prst="rect">
                <a:avLst/>
              </a:prstGeom>
              <a:blipFill>
                <a:blip r:embed="rId2"/>
                <a:stretch>
                  <a:fillRect l="-1906" t="-1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949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Теңсіздікті шешіңіз: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/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kk-KZ" sz="32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kk-KZ" sz="32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ru-RU" sz="3200" b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kk-KZ" sz="3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𝟏𝟏</m:t>
                            </m:r>
                            <m:r>
                              <a:rPr lang="en-US" sz="3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</m:e>
                        </m:d>
                      </m:e>
                      <m:sup>
                        <m:r>
                          <a:rPr lang="en-US" sz="32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≻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𝟏𝟐𝟏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32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2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kk-KZ" sz="32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𝟏𝟑𝟐𝐝</m:t>
                          </m:r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𝟏𝟐𝟏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𝟏𝟐𝟏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ru-RU" sz="32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𝟏𝟑𝟐𝐝</m:t>
                          </m:r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𝟏𝟐𝟏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𝟏𝟐𝟏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32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𝟏𝟔𝟎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US" sz="32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160d</a:t>
                </a:r>
                <a:r>
                  <a:rPr lang="ru-RU" sz="32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ru-RU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endParaRPr lang="ru-RU" sz="32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32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f>
                      <m:fPr>
                        <m:ctrlP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kk-KZ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∊</a:t>
                </a:r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(-∞</a:t>
                </a:r>
                <a:r>
                  <a:rPr lang="kk-KZ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sz="32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ru-RU" sz="32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949770"/>
              </a:xfrm>
              <a:prstGeom prst="rect">
                <a:avLst/>
              </a:prstGeom>
              <a:blipFill>
                <a:blip r:embed="rId2"/>
                <a:stretch>
                  <a:fillRect l="-1906" t="-1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1452</TotalTime>
  <Words>68</Words>
  <Application>Microsoft Office PowerPoint</Application>
  <PresentationFormat>Широкоэкранный</PresentationFormat>
  <Paragraphs>59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181</cp:revision>
  <dcterms:created xsi:type="dcterms:W3CDTF">2022-09-04T21:41:09Z</dcterms:created>
  <dcterms:modified xsi:type="dcterms:W3CDTF">2024-09-17T16:12:30Z</dcterms:modified>
</cp:coreProperties>
</file>