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298" r:id="rId6"/>
    <p:sldId id="312" r:id="rId7"/>
    <p:sldId id="313" r:id="rId8"/>
    <p:sldId id="310" r:id="rId9"/>
    <p:sldId id="314" r:id="rId10"/>
    <p:sldId id="311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Алгебра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E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сынып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тоқсан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34A027-5A4D-5FB1-A3A7-DE3C54182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7599B4-F7E3-49BB-9381-6447B710EB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4E8DA61-3D1E-4B3F-3BEC-8954D254968C}"/>
              </a:ext>
            </a:extLst>
          </p:cNvPr>
          <p:cNvSpPr/>
          <p:nvPr/>
        </p:nvSpPr>
        <p:spPr>
          <a:xfrm>
            <a:off x="568960" y="136523"/>
            <a:ext cx="11000607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6.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Теңбе</a:t>
            </a:r>
            <a:r>
              <a:rPr lang="en-US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теңдікті дәлелдеңдер:</a:t>
            </a:r>
            <a:r>
              <a:rPr lang="ru-RU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endParaRPr lang="ru-KZ" sz="38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</a:t>
            </a:r>
            <a:r>
              <a:rPr lang="en-US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 мен а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йырмасының квадраты формуласын қолданып, берілген өрнекті к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өпмүше түрінде жаз</a:t>
            </a:r>
            <a:r>
              <a:rPr lang="kk-KZ" sz="3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u-KZ" sz="38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endParaRPr lang="kk-KZ" sz="3800" b="1" i="1" baseline="30000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kk-KZ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b) (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kk-KZ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3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 </a:t>
            </a:r>
            <a:endParaRPr lang="kk-KZ" sz="38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ab + ab + b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ab + ab + b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</a:p>
          <a:p>
            <a:pPr algn="just">
              <a:spcAft>
                <a:spcPts val="1000"/>
              </a:spcAft>
            </a:pP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+ 2ab + b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kk-KZ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+ 2ab + b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</a:p>
          <a:p>
            <a:pPr algn="just">
              <a:spcAft>
                <a:spcPts val="1000"/>
              </a:spcAft>
            </a:pP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38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b)</a:t>
            </a:r>
            <a:r>
              <a:rPr lang="en-US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kk-KZ" sz="38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24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1617044" y="2569945"/>
                <a:ext cx="9087371" cy="2568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ru-RU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kk-KZ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𝒂𝒃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000" b="1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kk-KZ" sz="4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және айырмасының квадраты </a:t>
                </a:r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меңгердіңіздер.</a:t>
                </a:r>
                <a:endParaRPr lang="en-ID" sz="40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044" y="2569945"/>
                <a:ext cx="9087371" cy="2568460"/>
              </a:xfrm>
              <a:prstGeom prst="rect">
                <a:avLst/>
              </a:prstGeom>
              <a:blipFill>
                <a:blip r:embed="rId2"/>
                <a:stretch>
                  <a:fillRect t="-3563" b="-950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329314" y="1126156"/>
            <a:ext cx="44900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07418" y="895149"/>
            <a:ext cx="9162181" cy="457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Қысқаша көбейту формулалары.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және айырмасының квадраты </a:t>
            </a:r>
            <a:endParaRPr lang="kk-KZ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5781" y="1238636"/>
            <a:ext cx="580534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886551" y="2464067"/>
                <a:ext cx="9758277" cy="31552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ru-RU" sz="4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kk-KZ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𝒂𝒃</m:t>
                    </m:r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қосындысының және айырмасының квадраты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меңгересіздер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en-ID" sz="4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551" y="2464067"/>
                <a:ext cx="9758277" cy="3155297"/>
              </a:xfrm>
              <a:prstGeom prst="rect">
                <a:avLst/>
              </a:prstGeom>
              <a:blipFill>
                <a:blip r:embed="rId2"/>
                <a:stretch>
                  <a:fillRect t="-3668" b="-637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434164" y="1328286"/>
            <a:ext cx="9878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КВАДРАТЫ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069D1E3C-7B06-9112-FFD9-4225F880140E}"/>
                  </a:ext>
                </a:extLst>
              </p:cNvPr>
              <p:cNvSpPr txBox="1"/>
              <p:nvPr/>
            </p:nvSpPr>
            <p:spPr>
              <a:xfrm>
                <a:off x="3022333" y="2059806"/>
                <a:ext cx="6121666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KZ" sz="4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9D1E3C-7B06-9112-FFD9-4225F8801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333" y="2059806"/>
                <a:ext cx="6121666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A506CDF-B771-6D4D-1588-146A13731F0F}"/>
              </a:ext>
            </a:extLst>
          </p:cNvPr>
          <p:cNvSpPr/>
          <p:nvPr/>
        </p:nvSpPr>
        <p:spPr>
          <a:xfrm>
            <a:off x="1617044" y="3339966"/>
            <a:ext cx="9695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АЙЫРМАСЫНЫҢ КВАДРАТЫ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70CCF67C-D1EB-9B44-0A1F-74CEBB18C852}"/>
                  </a:ext>
                </a:extLst>
              </p:cNvPr>
              <p:cNvSpPr txBox="1"/>
              <p:nvPr/>
            </p:nvSpPr>
            <p:spPr>
              <a:xfrm>
                <a:off x="2945331" y="4061153"/>
                <a:ext cx="6198668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4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KZ" sz="40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CCF67C-D1EB-9B44-0A1F-74CEBB18C8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331" y="4061153"/>
                <a:ext cx="6198668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1166" y="404260"/>
            <a:ext cx="8669154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ТАПСЫРМАЛАР: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20278" y="1453415"/>
            <a:ext cx="10019899" cy="4680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Көпмүше түрінде жаз: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(6m - 4n)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40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айырмасының квадраты формуласын қолданып, берілген өрнекті түрлендір:</a:t>
            </a:r>
            <a:endParaRPr lang="ru-KZ" sz="40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(6m - 4n)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(6m)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- 2 ⋅ 6m ⋅ 4n + (4n)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</a:t>
            </a:r>
          </a:p>
          <a:p>
            <a:pPr algn="just">
              <a:spcAft>
                <a:spcPts val="1000"/>
              </a:spcAft>
            </a:pP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36m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- 48mn + 16n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40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KZ" sz="2400" b="1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1EC973-C551-B241-F42F-98D91F5BA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E46E06-1802-97B9-E9CC-FADCBA1B53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F668F72-8929-5803-3594-23651B6F13E4}"/>
              </a:ext>
            </a:extLst>
          </p:cNvPr>
          <p:cNvSpPr/>
          <p:nvPr/>
        </p:nvSpPr>
        <p:spPr>
          <a:xfrm>
            <a:off x="1127760" y="1076959"/>
            <a:ext cx="10016690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Көпмүше түрінде жаз: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u-RU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(0,2a + b)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40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</a:t>
            </a: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қосындысының квадраты формуласын қолданып, берілген өрнекті түрлендір:</a:t>
            </a:r>
            <a:endParaRPr lang="ru-KZ" sz="40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(0,2a + b)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(0,2a)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+ 2 ⋅ (0,2a) ⋅ b + (b)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 </a:t>
            </a:r>
          </a:p>
          <a:p>
            <a:pPr>
              <a:spcAft>
                <a:spcPts val="1000"/>
              </a:spcAft>
            </a:pP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0,04a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+ 0,4ab + b</a:t>
            </a:r>
            <a:r>
              <a:rPr lang="en-US" sz="40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40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2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190717-B392-744B-B595-875273C5A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02C7E54-E159-FE4F-57B2-C6D0F3C87C5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C5E19F5-1B9F-2647-02DD-FA4BE39458FE}"/>
              </a:ext>
            </a:extLst>
          </p:cNvPr>
          <p:cNvSpPr/>
          <p:nvPr/>
        </p:nvSpPr>
        <p:spPr>
          <a:xfrm>
            <a:off x="838201" y="702644"/>
            <a:ext cx="10515600" cy="5165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</a:t>
            </a: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Үшмүшені екімүшенің квадраты түрінде жаз: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1000"/>
              </a:spcAft>
            </a:pP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4m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+ 4m + 1.</a:t>
            </a:r>
            <a:endParaRPr lang="kk-KZ" sz="36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Алдымен берілген үшмүшені келесі түрде жаз: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4m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+ 4m + 1 = (2m)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∙ 2m ∙ 1 + 1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36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Енді екі өрнектің қосындысының квадратының формуласын пайдалан:</a:t>
            </a:r>
            <a:endParaRPr lang="ru-KZ" sz="36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(2m)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∙ 2m ∙ 1 + 1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 (2m + 1)</a:t>
            </a:r>
            <a:r>
              <a:rPr lang="en-US" sz="3600" b="1" i="1" baseline="300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KZ" sz="3600" b="1" i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24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08AFFD-48D1-42F5-4329-E3F24E4A2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2C63F7-3F42-B943-A923-0C9F6624F0A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2A30B3E-EED5-291B-EFBF-14C1E1E15847}"/>
              </a:ext>
            </a:extLst>
          </p:cNvPr>
          <p:cNvSpPr/>
          <p:nvPr/>
        </p:nvSpPr>
        <p:spPr>
          <a:xfrm>
            <a:off x="660400" y="1005840"/>
            <a:ext cx="11072796" cy="3959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4.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(1,3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US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+ 2,5p</a:t>
            </a:r>
            <a:r>
              <a:rPr lang="en-US" sz="40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en-US" sz="40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kk-KZ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өрнегін көпмүшеге түрлендір. </a:t>
            </a:r>
            <a:endParaRPr lang="ru-KZ" sz="40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4000" b="1" i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 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қ</a:t>
            </a:r>
            <a:r>
              <a:rPr lang="kk-KZ" sz="4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осындысының квадраты формуласын пайдалан:</a:t>
            </a:r>
            <a:endParaRPr lang="ru-KZ" sz="40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1,3</a:t>
            </a:r>
            <a:r>
              <a:rPr lang="en-US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2,5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1,3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+ 2 ∙ 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1,3</a:t>
            </a:r>
            <a:r>
              <a:rPr lang="en-US" sz="40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∙ 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2,5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 </a:t>
            </a:r>
            <a:endParaRPr lang="en-US" sz="4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+ 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2,5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= 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1,6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6,5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+ 6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,25</a:t>
            </a:r>
            <a:r>
              <a:rPr lang="ru-RU" sz="4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kk-KZ" sz="4000" b="1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47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0831C2-1786-FDB7-5135-945616144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16EA7E-1928-2B25-E656-6BDB3842D1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168B7D5-1811-1360-1564-CCAD240EB638}"/>
              </a:ext>
            </a:extLst>
          </p:cNvPr>
          <p:cNvSpPr/>
          <p:nvPr/>
        </p:nvSpPr>
        <p:spPr>
          <a:xfrm>
            <a:off x="770021" y="221381"/>
            <a:ext cx="11086698" cy="6545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</a:t>
            </a:r>
            <a:r>
              <a:rPr lang="kk-KZ" sz="2800" b="1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kk-KZ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Теңдеуді шешіңдер: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 – 1)</a:t>
            </a:r>
            <a:r>
              <a:rPr lang="en-US" sz="28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2800" b="1" i="1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kk-KZ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Шешуі.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Алдымен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кі өрнектің айырмасының квадраты формуласын қолдан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ып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ұқсас мүшелерді біріктір:</a:t>
            </a: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 – 1)</a:t>
            </a:r>
            <a:r>
              <a:rPr lang="en-US" sz="28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2800" b="1" i="1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en-US" sz="28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4x + 1)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2800" b="1" i="1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en-US" sz="2800" b="1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+ 4x – 1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</a:t>
            </a: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2800" b="1" i="1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 – 1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</a:t>
            </a:r>
          </a:p>
          <a:p>
            <a:pPr>
              <a:spcAft>
                <a:spcPts val="1000"/>
              </a:spcAft>
            </a:pPr>
            <a:r>
              <a:rPr lang="ru-RU" sz="2800" b="1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 + 1</a:t>
            </a: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4x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</a:t>
            </a: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 : 4</a:t>
            </a:r>
          </a:p>
          <a:p>
            <a:pPr>
              <a:spcAft>
                <a:spcPts val="1000"/>
              </a:spcAft>
            </a:pP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</a:t>
            </a: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7652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1004</TotalTime>
  <Words>77</Words>
  <Application>Microsoft Office PowerPoint</Application>
  <PresentationFormat>Широкоэкранный</PresentationFormat>
  <Paragraphs>58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139</cp:revision>
  <dcterms:created xsi:type="dcterms:W3CDTF">2022-09-04T21:41:09Z</dcterms:created>
  <dcterms:modified xsi:type="dcterms:W3CDTF">2024-09-17T15:02:47Z</dcterms:modified>
</cp:coreProperties>
</file>