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8" r:id="rId2"/>
    <p:sldId id="282" r:id="rId3"/>
    <p:sldId id="292" r:id="rId4"/>
    <p:sldId id="296" r:id="rId5"/>
    <p:sldId id="298" r:id="rId6"/>
    <p:sldId id="316" r:id="rId7"/>
    <p:sldId id="317" r:id="rId8"/>
    <p:sldId id="312" r:id="rId9"/>
    <p:sldId id="318" r:id="rId10"/>
    <p:sldId id="314" r:id="rId11"/>
    <p:sldId id="28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447" autoAdjust="0"/>
  </p:normalViewPr>
  <p:slideViewPr>
    <p:cSldViewPr snapToGrid="0">
      <p:cViewPr varScale="1">
        <p:scale>
          <a:sx n="50" d="100"/>
          <a:sy n="50" d="100"/>
        </p:scale>
        <p:origin x="38" y="8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25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02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Алгебра</a:t>
            </a:r>
            <a:endParaRPr lang="ru-RU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E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7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сынып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27416" y="4103731"/>
            <a:ext cx="36462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III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тоқсан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7C0831C2-1786-FDB7-5135-945616144D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E16EA7E-1928-2B25-E656-6BDB3842D14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3168B7D5-1811-1360-1564-CCAD240EB638}"/>
                  </a:ext>
                </a:extLst>
              </p:cNvPr>
              <p:cNvSpPr/>
              <p:nvPr/>
            </p:nvSpPr>
            <p:spPr>
              <a:xfrm>
                <a:off x="1026160" y="995680"/>
                <a:ext cx="10327640" cy="47900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6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kk-KZ" sz="36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Тепе</a:t>
                </a:r>
                <a:r>
                  <a:rPr lang="en-US" sz="36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kk-KZ" sz="36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теңдікті </a:t>
                </a:r>
                <a:r>
                  <a:rPr lang="kk-KZ" sz="36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дәлелдеңдер.</a:t>
                </a:r>
              </a:p>
              <a:p>
                <a:pPr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KZ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3600" b="1" dirty="0">
                          <a:solidFill>
                            <a:schemeClr val="tx1"/>
                          </a:solidFill>
                        </a:rPr>
                        <m:t> 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𝒙𝒚</m:t>
                      </m:r>
                      <m:d>
                        <m:d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KZ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KZ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kk-KZ" sz="36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36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</a:t>
                </a:r>
                <a:r>
                  <a:rPr lang="kk-KZ" sz="36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қосындысының кубы формуласын қолдан:</a:t>
                </a: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endParaRPr lang="kk-KZ" sz="36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KZ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3600" b="1" dirty="0"/>
                        <m:t> 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𝒙𝒚</m:t>
                      </m:r>
                      <m:d>
                        <m:dPr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r>
                        <a:rPr lang="en-US" sz="3600" b="1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KZ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KZ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kk-KZ" sz="36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KZ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3600" b="1" dirty="0">
                          <a:solidFill>
                            <a:schemeClr val="tx1"/>
                          </a:solidFill>
                        </a:rPr>
                        <m:t> 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KZ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sSup>
                        <m:sSupPr>
                          <m:ctrlPr>
                            <a:rPr lang="ru-KZ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KZ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KZ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kk-KZ" sz="36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600" b="1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KZ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KZ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kk-KZ" sz="36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3168B7D5-1811-1360-1564-CCAD240EB6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160" y="995680"/>
                <a:ext cx="10327640" cy="4790029"/>
              </a:xfrm>
              <a:prstGeom prst="rect">
                <a:avLst/>
              </a:prstGeom>
              <a:blipFill>
                <a:blip r:embed="rId2"/>
                <a:stretch>
                  <a:fillRect l="-1770" t="-2036" r="-177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652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xmlns="" id="{14FCEE11-4AB3-4847-9E51-E42FD092039B}"/>
                  </a:ext>
                </a:extLst>
              </p:cNvPr>
              <p:cNvSpPr txBox="1"/>
              <p:nvPr/>
            </p:nvSpPr>
            <p:spPr>
              <a:xfrm>
                <a:off x="1617044" y="2569945"/>
                <a:ext cx="9386236" cy="2831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189" indent="-457189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±</m:t>
                    </m:r>
                    <m:sSup>
                      <m:sSupPr>
                        <m:ctrlPr>
                          <a:rPr lang="ru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kk-KZ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400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±</m:t>
                    </m:r>
                    <m:sSup>
                      <m:sSupPr>
                        <m:ctrlPr>
                          <a:rPr lang="ru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ru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±</m:t>
                    </m:r>
                    <m:sSup>
                      <m:sSupPr>
                        <m:ctrlPr>
                          <a:rPr lang="ru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қосындысы мен айырмасының кубы</a:t>
                </a:r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формуласын</a:t>
                </a:r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меңгердіңіздер.</a:t>
                </a:r>
                <a:endParaRPr lang="en-ID" sz="44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14FCEE11-4AB3-4847-9E51-E42FD09203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7044" y="2569945"/>
                <a:ext cx="9386236" cy="2831416"/>
              </a:xfrm>
              <a:prstGeom prst="rect">
                <a:avLst/>
              </a:prstGeom>
              <a:blipFill>
                <a:blip r:embed="rId2"/>
                <a:stretch>
                  <a:fillRect r="-714" b="-9052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Прямоугольник 47"/>
          <p:cNvSpPr/>
          <p:nvPr/>
        </p:nvSpPr>
        <p:spPr>
          <a:xfrm>
            <a:off x="2329314" y="1126156"/>
            <a:ext cx="449005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13297" y="895149"/>
            <a:ext cx="9047747" cy="4570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50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Қысқаша көбейту формулалары. </a:t>
            </a:r>
          </a:p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50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өрнектің қосындысы мен айырмасының</a:t>
            </a:r>
            <a:r>
              <a:rPr lang="en-US" sz="50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kk-KZ" sz="50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кубы</a:t>
            </a:r>
            <a:endParaRPr lang="kk-KZ" sz="50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1135781" y="1238636"/>
            <a:ext cx="580534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Бүгінгі сабақта:</a:t>
            </a:r>
            <a:endParaRPr lang="ru-RU" sz="5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151">
                <a:extLst>
                  <a:ext uri="{FF2B5EF4-FFF2-40B4-BE49-F238E27FC236}">
                    <a16:creationId xmlns:a16="http://schemas.microsoft.com/office/drawing/2014/main" xmlns="" id="{FE43F11A-34E8-4E0F-8AD4-F87DBB74D073}"/>
                  </a:ext>
                </a:extLst>
              </p:cNvPr>
              <p:cNvSpPr/>
              <p:nvPr/>
            </p:nvSpPr>
            <p:spPr>
              <a:xfrm>
                <a:off x="1341120" y="2464067"/>
                <a:ext cx="10078719" cy="31102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189" indent="-457189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±</m:t>
                    </m:r>
                    <m:sSup>
                      <m:sSupPr>
                        <m:ctrlPr>
                          <a:rPr lang="ru-KZ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kk-KZ" sz="4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KZ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800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±</m:t>
                    </m:r>
                    <m:sSup>
                      <m:sSupPr>
                        <m:ctrlPr>
                          <a:rPr lang="ru-KZ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ru-KZ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±</m:t>
                    </m:r>
                    <m:sSup>
                      <m:sSupPr>
                        <m:ctrlPr>
                          <a:rPr lang="ru-KZ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8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8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қосындысы мен</a:t>
                </a:r>
                <a:r>
                  <a:rPr lang="kk-KZ" sz="48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айырмасы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ның</a:t>
                </a:r>
                <a:r>
                  <a:rPr lang="kk-KZ" sz="48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кубы</a:t>
                </a:r>
                <a:r>
                  <a:rPr lang="en-US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формуласын</a:t>
                </a:r>
                <a:r>
                  <a:rPr lang="en-US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меңгересіздер</a:t>
                </a:r>
                <a:r>
                  <a:rPr lang="en-US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endParaRPr lang="en-ID" sz="4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151">
                <a:extLst>
                  <a:ext uri="{FF2B5EF4-FFF2-40B4-BE49-F238E27FC236}">
                    <a16:creationId xmlns:a16="http://schemas.microsoft.com/office/drawing/2014/main" id="{FE43F11A-34E8-4E0F-8AD4-F87DBB74D0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1120" y="2464067"/>
                <a:ext cx="10078719" cy="3110210"/>
              </a:xfrm>
              <a:prstGeom prst="rect">
                <a:avLst/>
              </a:prstGeom>
              <a:blipFill>
                <a:blip r:embed="rId2"/>
                <a:stretch>
                  <a:fillRect r="-1633" b="-8039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051047F3-0D08-1AC3-7ADE-EAC166328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97839" y="1133624"/>
            <a:ext cx="11257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ӨРНЕКТІҢ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kk-KZ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ҚОСЫНДЫСЫНЫҢ КУБЫ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A60EA701-285E-1156-AF56-4977572FB522}"/>
                  </a:ext>
                </a:extLst>
              </p:cNvPr>
              <p:cNvSpPr/>
              <p:nvPr/>
            </p:nvSpPr>
            <p:spPr>
              <a:xfrm>
                <a:off x="1374807" y="2212093"/>
                <a:ext cx="9503343" cy="784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kk-KZ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4400" b="1" dirty="0">
                          <a:solidFill>
                            <a:srgbClr val="002060"/>
                          </a:solidFill>
                        </a:rPr>
                        <m:t> </m:t>
                      </m:r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kk-KZ" sz="44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A60EA701-285E-1156-AF56-4977572FB5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4807" y="2212093"/>
                <a:ext cx="9503343" cy="7847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F091807D-1B6C-1563-1341-F9CFD32A519C}"/>
              </a:ext>
            </a:extLst>
          </p:cNvPr>
          <p:cNvSpPr/>
          <p:nvPr/>
        </p:nvSpPr>
        <p:spPr>
          <a:xfrm>
            <a:off x="497839" y="3537975"/>
            <a:ext cx="11257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ӨРНЕКТІҢ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kk-KZ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АЙЫРМАСЫНЫҢ КУБЫ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xmlns="" id="{478A1CC6-605D-85A3-DA67-56282F47B424}"/>
                  </a:ext>
                </a:extLst>
              </p:cNvPr>
              <p:cNvSpPr/>
              <p:nvPr/>
            </p:nvSpPr>
            <p:spPr>
              <a:xfrm>
                <a:off x="1344328" y="4607560"/>
                <a:ext cx="9503343" cy="784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kk-KZ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4400" b="1" dirty="0">
                          <a:solidFill>
                            <a:srgbClr val="002060"/>
                          </a:solidFill>
                        </a:rPr>
                        <m:t> </m:t>
                      </m:r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kk-KZ" sz="44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478A1CC6-605D-85A3-DA67-56282F47B4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328" y="4607560"/>
                <a:ext cx="9503343" cy="7847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446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11166" y="404260"/>
            <a:ext cx="8669154" cy="743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kk-KZ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ТАПСЫРМАЛАР: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020278" y="1453415"/>
                <a:ext cx="10704362" cy="45938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742950" indent="-742950" algn="just">
                  <a:spcAft>
                    <a:spcPts val="1000"/>
                  </a:spcAft>
                  <a:buAutoNum type="arabicPeriod"/>
                </a:pPr>
                <a:r>
                  <a:rPr lang="kk-KZ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Көпмүше түріне келтіріңдер:</a:t>
                </a:r>
                <a:r>
                  <a:rPr lang="en-US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ru-RU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just"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ru-RU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KZ" sz="4000" b="1" i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 </a:t>
                </a:r>
                <a:r>
                  <a:rPr lang="en-US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kk-KZ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</a:t>
                </a:r>
                <a:r>
                  <a:rPr lang="kk-KZ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айырмасының кубы формуласын қолдан:</a:t>
                </a:r>
                <a:endParaRPr lang="ru-KZ" sz="4000" b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lvl="0"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ru-KZ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kk-KZ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KZ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m:rPr>
                        <m:nor/>
                      </m:rPr>
                      <a:rPr lang="en-US" sz="4000" b="1" dirty="0">
                        <a:solidFill>
                          <a:schemeClr val="tx1"/>
                        </a:solidFill>
                      </a:rPr>
                      <m:t> 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KZ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</a:rPr>
                      <m:t>·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·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·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ru-KZ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KZ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𝟖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𝟑𝟔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𝟓𝟒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𝟐𝟕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kk-KZ" sz="40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ru-KZ" sz="2400" b="1" dirty="0">
                  <a:solidFill>
                    <a:srgbClr val="00206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278" y="1453415"/>
                <a:ext cx="10704362" cy="4593822"/>
              </a:xfrm>
              <a:prstGeom prst="rect">
                <a:avLst/>
              </a:prstGeom>
              <a:blipFill>
                <a:blip r:embed="rId2"/>
                <a:stretch>
                  <a:fillRect l="-1993" t="-2387" r="-205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401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9828A721-2C3A-BE00-BFF7-61AEE88984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2028008-4343-011A-273C-171060FE24A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CAF04B1E-6E26-9362-50CB-9DAEBD88824E}"/>
                  </a:ext>
                </a:extLst>
              </p:cNvPr>
              <p:cNvSpPr/>
              <p:nvPr/>
            </p:nvSpPr>
            <p:spPr>
              <a:xfrm>
                <a:off x="1026160" y="1036320"/>
                <a:ext cx="10014017" cy="53605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4000" b="1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2. </a:t>
                </a:r>
                <a:r>
                  <a:rPr lang="kk-KZ" sz="4000" b="1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Көпмүше түрінде жазыңдар</a:t>
                </a:r>
                <a:r>
                  <a:rPr lang="kk-KZ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:</a:t>
                </a:r>
                <a:r>
                  <a:rPr lang="en-US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ru-RU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just"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ru-KZ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KZ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ru-KZ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KZ" sz="4000" b="1" i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</a:t>
                </a:r>
                <a:r>
                  <a:rPr lang="en-US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kk-KZ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</a:t>
                </a:r>
                <a:r>
                  <a:rPr lang="kk-KZ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қосындысының кубы формуласын қолдан:</a:t>
                </a:r>
                <a:endParaRPr lang="ru-KZ" sz="4000" b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lvl="0"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ru-KZ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kk-KZ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KZ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ru-KZ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𝟕</m:t>
                            </m:r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𝒖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m:rPr>
                        <m:nor/>
                      </m:rPr>
                      <a:rPr lang="en-US" sz="4000" b="1" dirty="0">
                        <a:solidFill>
                          <a:schemeClr val="tx1"/>
                        </a:solidFill>
                      </a:rPr>
                      <m:t> 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KZ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ru-KZ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𝟕</m:t>
                            </m:r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𝒖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</a:rPr>
                      <m:t>·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·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ru-KZ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ru-KZ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·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KZ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ru-KZ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𝟑𝟒𝟑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sup>
                    </m:sSup>
                    <m:r>
                      <m:rPr>
                        <m:nor/>
                      </m:rPr>
                      <a:rPr lang="en-US" sz="4000" b="1" dirty="0"/>
                      <m:t> 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𝟏𝟑𝟐𝟑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𝟏𝟕𝟎𝟏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𝟕𝟐𝟗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</m:sup>
                    </m:sSup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kk-KZ" sz="40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ru-KZ" sz="2400" b="1" dirty="0">
                  <a:solidFill>
                    <a:srgbClr val="00206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CAF04B1E-6E26-9362-50CB-9DAEBD8882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160" y="1036320"/>
                <a:ext cx="10014017" cy="5360570"/>
              </a:xfrm>
              <a:prstGeom prst="rect">
                <a:avLst/>
              </a:prstGeom>
              <a:blipFill>
                <a:blip r:embed="rId2"/>
                <a:stretch>
                  <a:fillRect l="-2130" t="-2048" r="-2191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248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E7597427-953A-152A-3068-9BECD7C20A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CD4842D-0C96-4B44-68B2-BD75807C4D1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B775E6B1-379D-290A-75C6-DC79E6A5C1E4}"/>
                  </a:ext>
                </a:extLst>
              </p:cNvPr>
              <p:cNvSpPr/>
              <p:nvPr/>
            </p:nvSpPr>
            <p:spPr>
              <a:xfrm>
                <a:off x="955040" y="1127760"/>
                <a:ext cx="10398760" cy="42121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4000" b="1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3. </a:t>
                </a:r>
                <a:r>
                  <a:rPr lang="kk-KZ" sz="4000" b="1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Өрнекті ықшамдап жазыңдар</a:t>
                </a:r>
                <a:r>
                  <a:rPr lang="kk-KZ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:</a:t>
                </a:r>
                <a:r>
                  <a:rPr lang="en-US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ru-RU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just"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KZ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𝟏𝟐𝟓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4000" b="1" dirty="0">
                          <a:solidFill>
                            <a:schemeClr val="tx1"/>
                          </a:solidFill>
                        </a:rPr>
                        <m:t> 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𝟐𝟐𝟓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𝟏𝟑𝟓</m:t>
                      </m:r>
                      <m:sSup>
                        <m:sSupPr>
                          <m:ctrlPr>
                            <a:rPr lang="ru-KZ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𝒙𝒚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𝟐𝟕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KZ" sz="4000" b="1" i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</a:t>
                </a:r>
                <a:r>
                  <a:rPr lang="en-US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kk-KZ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</a:t>
                </a:r>
                <a:r>
                  <a:rPr lang="kk-KZ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айырмасының кубы формуласын қолдан:</a:t>
                </a:r>
                <a:endParaRPr lang="ru-KZ" sz="4000" b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KZ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𝟏𝟐𝟓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4000" b="1" dirty="0"/>
                        <m:t> 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𝟐𝟐𝟓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𝟏𝟑𝟓</m:t>
                      </m:r>
                      <m:sSup>
                        <m:sSupPr>
                          <m:ctrlPr>
                            <a:rPr lang="ru-KZ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𝒙𝒚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𝟐𝟕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==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KZ" sz="2400" b="1" dirty="0">
                  <a:solidFill>
                    <a:srgbClr val="00206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B775E6B1-379D-290A-75C6-DC79E6A5C1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040" y="1127760"/>
                <a:ext cx="10398760" cy="4212115"/>
              </a:xfrm>
              <a:prstGeom prst="rect">
                <a:avLst/>
              </a:prstGeom>
              <a:blipFill>
                <a:blip r:embed="rId2"/>
                <a:stretch>
                  <a:fillRect l="-2110" t="-2605" r="-2052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2815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511EC973-C551-B241-F42F-98D91F5BA7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CE46E06-1802-97B9-E9CC-FADCBA1B53D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BF668F72-8929-5803-3594-23651B6F13E4}"/>
                  </a:ext>
                </a:extLst>
              </p:cNvPr>
              <p:cNvSpPr/>
              <p:nvPr/>
            </p:nvSpPr>
            <p:spPr>
              <a:xfrm>
                <a:off x="1047549" y="818147"/>
                <a:ext cx="10483516" cy="39106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4.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Өрнекті ықшамда:</a:t>
                </a:r>
                <a:endParaRPr lang="en-US" sz="3600" b="1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6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sz="36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6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m:rPr>
                            <m:nor/>
                          </m:rPr>
                          <a:rPr lang="en-US" sz="3600" b="1" i="1" baseline="30000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b="1" dirty="0"/>
                  <a:t> +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m:rPr>
                        <m:nor/>
                      </m:rPr>
                      <a:rPr lang="en-US" sz="3600" b="1" i="1" smtClean="0">
                        <a:latin typeface="Cambria Math" panose="02040503050406030204" pitchFamily="18" charset="0"/>
                      </a:rPr>
                      <m:t>xy</m:t>
                    </m:r>
                    <m:r>
                      <m:rPr>
                        <m:nor/>
                      </m:rPr>
                      <a:rPr lang="en-US" sz="3600" b="1" i="1" baseline="300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3600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m:rPr>
                        <m:nor/>
                      </m:rPr>
                      <a:rPr lang="en-US" sz="3600" b="1" i="1" baseline="300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KZ" sz="36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</a:t>
                </a: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қосындысының 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</a:t>
                </a:r>
                <a:r>
                  <a:rPr lang="ru-RU" sz="36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уб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ы 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формуласын қолдан:</a:t>
                </a:r>
                <a:endParaRPr lang="ru-KZ" sz="3600" b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dirty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600" b="1" i="1" dirty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sz="3600" b="1" i="1" dirty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600" b="1" i="1" dirty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m:rPr>
                            <m:nor/>
                          </m:rPr>
                          <a:rPr lang="en-US" sz="3600" b="1" i="1" baseline="3000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𝒚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b="1" dirty="0"/>
                  <a:t> +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</a:rPr>
                      <m:t>𝟔</m:t>
                    </m:r>
                    <m:r>
                      <m:rPr>
                        <m:nor/>
                      </m:rPr>
                      <a:rPr lang="en-US" sz="3600" b="1" i="1">
                        <a:latin typeface="Cambria Math" panose="02040503050406030204" pitchFamily="18" charset="0"/>
                      </a:rPr>
                      <m:t>xy</m:t>
                    </m:r>
                    <m:r>
                      <m:rPr>
                        <m:nor/>
                      </m:rPr>
                      <a:rPr lang="en-US" sz="3600" b="1" i="1" baseline="300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3600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𝒚</m:t>
                    </m:r>
                    <m:r>
                      <m:rPr>
                        <m:nor/>
                      </m:rPr>
                      <a:rPr lang="en-US" sz="3600" b="1" i="1" baseline="300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3600" b="1" i="1" baseline="300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=(</m:t>
                    </m:r>
                    <m:f>
                      <m:fPr>
                        <m:ctrlPr>
                          <a:rPr lang="en-US" sz="36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600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𝒚</m:t>
                    </m:r>
                    <m:sSup>
                      <m:sSupPr>
                        <m:ctrlPr>
                          <a:rPr lang="ru-KZ" sz="36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endParaRPr lang="ru-KZ" sz="3600" b="1" i="1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BF668F72-8929-5803-3594-23651B6F13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549" y="818147"/>
                <a:ext cx="10483516" cy="3910686"/>
              </a:xfrm>
              <a:prstGeom prst="rect">
                <a:avLst/>
              </a:prstGeom>
              <a:blipFill>
                <a:blip r:embed="rId2"/>
                <a:stretch>
                  <a:fillRect l="-1802" t="-2492" r="-1744" b="-1869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8525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883B5A7A-922E-2F0F-830A-B7FA6C811F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76772F0-6C1B-1C1F-DEEE-462369A63DA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BE365A38-08DA-6021-08AA-421007AAB5C9}"/>
                  </a:ext>
                </a:extLst>
              </p:cNvPr>
              <p:cNvSpPr/>
              <p:nvPr/>
            </p:nvSpPr>
            <p:spPr>
              <a:xfrm>
                <a:off x="680720" y="1102627"/>
                <a:ext cx="11023600" cy="3826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5.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3600" b="1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Көпмүшені екі өрнектің айырмасының кубы түрінде жазыңдар 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:</a:t>
                </a:r>
                <a:endParaRPr lang="en-US" sz="3600" b="1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KZ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𝟎𝟎𝟖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3600" b="1" dirty="0"/>
                        <m:t> 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𝟏𝟓</m:t>
                      </m:r>
                      <m:sSup>
                        <m:sSupPr>
                          <m:ctrlPr>
                            <a:rPr lang="ru-KZ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𝒙𝒚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𝟏𝟐𝟓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KZ" sz="36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</a:t>
                </a: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айырмасының кубы формуласын қолдан:</a:t>
                </a:r>
                <a:endParaRPr lang="ru-KZ" sz="3600" b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KZ" sz="36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𝟎𝟎𝟖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m:rPr>
                        <m:nor/>
                      </m:rPr>
                      <a:rPr lang="en-US" sz="3600" b="1" dirty="0"/>
                      <m:t> 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KZ" sz="36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𝟏𝟓</m:t>
                    </m:r>
                    <m:sSup>
                      <m:sSupPr>
                        <m:ctrlPr>
                          <a:rPr lang="ru-KZ" sz="36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𝒙𝒚</m:t>
                        </m:r>
                      </m:e>
                      <m:sup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KZ" sz="36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𝟏𝟐𝟓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dirty="0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600" b="1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dirty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𝒚</m:t>
                    </m:r>
                    <m:sSup>
                      <m:sSupPr>
                        <m:ctrlPr>
                          <a:rPr lang="ru-KZ" sz="36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endParaRPr lang="ru-KZ" sz="3600" b="1" i="1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BE365A38-08DA-6021-08AA-421007AAB5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720" y="1102627"/>
                <a:ext cx="11023600" cy="3826176"/>
              </a:xfrm>
              <a:prstGeom prst="rect">
                <a:avLst/>
              </a:prstGeom>
              <a:blipFill>
                <a:blip r:embed="rId2"/>
                <a:stretch>
                  <a:fillRect l="-1715" t="-2707" r="-1659" b="-4936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906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1524</TotalTime>
  <Words>85</Words>
  <Application>Microsoft Office PowerPoint</Application>
  <PresentationFormat>Широкоэкранный</PresentationFormat>
  <Paragraphs>46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PT Sans Caption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213</cp:revision>
  <dcterms:created xsi:type="dcterms:W3CDTF">2022-09-04T21:41:09Z</dcterms:created>
  <dcterms:modified xsi:type="dcterms:W3CDTF">2024-09-17T16:05:11Z</dcterms:modified>
</cp:coreProperties>
</file>