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298" r:id="rId6"/>
    <p:sldId id="316" r:id="rId7"/>
    <p:sldId id="317" r:id="rId8"/>
    <p:sldId id="312" r:id="rId9"/>
    <p:sldId id="318" r:id="rId10"/>
    <p:sldId id="314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Алгебра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сынып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тоқсан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7C0831C2-1786-FDB7-5135-945616144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16EA7E-1928-2B25-E656-6BDB3842D1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3168B7D5-1811-1360-1564-CCAD240EB638}"/>
                  </a:ext>
                </a:extLst>
              </p:cNvPr>
              <p:cNvSpPr/>
              <p:nvPr/>
            </p:nvSpPr>
            <p:spPr>
              <a:xfrm>
                <a:off x="1026160" y="995680"/>
                <a:ext cx="10327640" cy="4790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Тепе</a:t>
                </a:r>
                <a:r>
                  <a:rPr lang="en-US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kk-KZ" sz="36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теңдікті 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дәлелдеңдер.</a:t>
                </a: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𝒕𝒒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kk-KZ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айырмасының кубы формуласын қолдан: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/>
                        <m:t> 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𝒕𝒒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3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168B7D5-1811-1360-1564-CCAD240EB6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995680"/>
                <a:ext cx="10327640" cy="4790029"/>
              </a:xfrm>
              <a:prstGeom prst="rect">
                <a:avLst/>
              </a:prstGeom>
              <a:blipFill>
                <a:blip r:embed="rId2"/>
                <a:stretch>
                  <a:fillRect l="-1770" t="-2036" r="-177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5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1617044" y="2569945"/>
                <a:ext cx="9386236" cy="2831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қосындысы мен айырмасының кубы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меңгердіңіздер.</a:t>
                </a:r>
                <a:endParaRPr lang="en-ID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44" y="2569945"/>
                <a:ext cx="9386236" cy="2831416"/>
              </a:xfrm>
              <a:prstGeom prst="rect">
                <a:avLst/>
              </a:prstGeom>
              <a:blipFill>
                <a:blip r:embed="rId2"/>
                <a:stretch>
                  <a:fillRect r="-714" b="-905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329314" y="1126156"/>
            <a:ext cx="44900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3297" y="895149"/>
            <a:ext cx="9047747" cy="457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Қысқаша көбейту формулалары. </a:t>
            </a:r>
          </a:p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қосындысы мен айырмасының</a:t>
            </a: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5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кубы</a:t>
            </a:r>
            <a:endParaRPr lang="kk-KZ" sz="50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5781" y="1238636"/>
            <a:ext cx="5805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341120" y="2464067"/>
                <a:ext cx="10078719" cy="3110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 мен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айырмасы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ның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кубы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меңгересіздер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en-ID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" y="2464067"/>
                <a:ext cx="10078719" cy="3110210"/>
              </a:xfrm>
              <a:prstGeom prst="rect">
                <a:avLst/>
              </a:prstGeom>
              <a:blipFill>
                <a:blip r:embed="rId2"/>
                <a:stretch>
                  <a:fillRect r="-1633" b="-803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051047F3-0D08-1AC3-7ADE-EAC16632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97839" y="1133624"/>
            <a:ext cx="11257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ҚОСЫНДЫСЫНЫҢ КУБЫ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A60EA701-285E-1156-AF56-4977572FB522}"/>
                  </a:ext>
                </a:extLst>
              </p:cNvPr>
              <p:cNvSpPr/>
              <p:nvPr/>
            </p:nvSpPr>
            <p:spPr>
              <a:xfrm>
                <a:off x="1374807" y="2212093"/>
                <a:ext cx="95033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60EA701-285E-1156-AF56-4977572FB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807" y="2212093"/>
                <a:ext cx="9503343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091807D-1B6C-1563-1341-F9CFD32A519C}"/>
              </a:ext>
            </a:extLst>
          </p:cNvPr>
          <p:cNvSpPr/>
          <p:nvPr/>
        </p:nvSpPr>
        <p:spPr>
          <a:xfrm>
            <a:off x="497839" y="3537975"/>
            <a:ext cx="11257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АЙЫРМАСЫНЫҢ КУБЫ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xmlns="" id="{478A1CC6-605D-85A3-DA67-56282F47B424}"/>
                  </a:ext>
                </a:extLst>
              </p:cNvPr>
              <p:cNvSpPr/>
              <p:nvPr/>
            </p:nvSpPr>
            <p:spPr>
              <a:xfrm>
                <a:off x="1344328" y="4607560"/>
                <a:ext cx="95033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</a:rPr>
                        <m:t> </m:t>
                      </m:r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78A1CC6-605D-85A3-DA67-56282F47B4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328" y="4607560"/>
                <a:ext cx="9503343" cy="7847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1166" y="404260"/>
            <a:ext cx="8669154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ТАПСЫРМАЛАР: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20278" y="1453415"/>
                <a:ext cx="10019899" cy="5223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1. </a:t>
                </a: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Көпмүше түрінде жазыңдар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KZ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4000" b="1" i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қосындысының кубы формуласын қолдан:</a:t>
                </a:r>
                <a:endParaRPr lang="ru-KZ" sz="40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>
                        <a:solidFill>
                          <a:schemeClr val="tx1"/>
                        </a:solidFill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·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/>
                      <m:t> 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𝟐𝟒𝟎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𝟑𝟎𝟎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kk-KZ" sz="4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78" y="1453415"/>
                <a:ext cx="10019899" cy="5223289"/>
              </a:xfrm>
              <a:prstGeom prst="rect">
                <a:avLst/>
              </a:prstGeom>
              <a:blipFill>
                <a:blip r:embed="rId2"/>
                <a:stretch>
                  <a:fillRect l="-2129" t="-2100" r="-21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9828A721-2C3A-BE00-BFF7-61AEE8898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2028008-4343-011A-273C-171060FE24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CAF04B1E-6E26-9362-50CB-9DAEBD88824E}"/>
                  </a:ext>
                </a:extLst>
              </p:cNvPr>
              <p:cNvSpPr/>
              <p:nvPr/>
            </p:nvSpPr>
            <p:spPr>
              <a:xfrm>
                <a:off x="1026160" y="1036320"/>
                <a:ext cx="10014017" cy="4841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 </a:t>
                </a: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Дәрежеге шығарыңдар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KZ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4000" b="1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қосындысының кубы формуласын қолдан:</a:t>
                </a:r>
                <a:endParaRPr lang="ru-KZ" sz="40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kk-KZ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/>
                      <m:t> 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·(</m:t>
                        </m:r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·(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KZ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  <m:r>
                      <m:rPr>
                        <m:nor/>
                      </m:rPr>
                      <a:rPr lang="en-US" sz="4000" b="1" dirty="0"/>
                      <m:t> 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𝟗𝟎𝟎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𝟐𝟕𝟎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kk-KZ" sz="4000" b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AF04B1E-6E26-9362-50CB-9DAEBD888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1036320"/>
                <a:ext cx="10014017" cy="4841582"/>
              </a:xfrm>
              <a:prstGeom prst="rect">
                <a:avLst/>
              </a:prstGeom>
              <a:blipFill>
                <a:blip r:embed="rId2"/>
                <a:stretch>
                  <a:fillRect l="-2130" t="-2267" r="-219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48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E7597427-953A-152A-3068-9BECD7C20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CD4842D-0C96-4B44-68B2-BD75807C4D1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775E6B1-379D-290A-75C6-DC79E6A5C1E4}"/>
                  </a:ext>
                </a:extLst>
              </p:cNvPr>
              <p:cNvSpPr/>
              <p:nvPr/>
            </p:nvSpPr>
            <p:spPr>
              <a:xfrm>
                <a:off x="955040" y="1127760"/>
                <a:ext cx="10398760" cy="41982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3. </a:t>
                </a:r>
                <a:r>
                  <a:rPr lang="kk-KZ" sz="40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Көпмүшені екі өрнектің айырмасының кубы түрінде жазыңдар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KZ" sz="4000" b="1" i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айырмасының кубы формуласын қолдан:</a:t>
                </a:r>
                <a:endParaRPr lang="ru-KZ" sz="40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m:rPr>
                          <m:nor/>
                        </m:rPr>
                        <a:rPr lang="en-US" sz="4000" b="1" dirty="0"/>
                        <m:t> 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775E6B1-379D-290A-75C6-DC79E6A5C1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40" y="1127760"/>
                <a:ext cx="10398760" cy="4198201"/>
              </a:xfrm>
              <a:prstGeom prst="rect">
                <a:avLst/>
              </a:prstGeom>
              <a:blipFill>
                <a:blip r:embed="rId2"/>
                <a:stretch>
                  <a:fillRect l="-2110" t="-2612" r="-205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81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511EC973-C551-B241-F42F-98D91F5BA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E46E06-1802-97B9-E9CC-FADCBA1B53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F668F72-8929-5803-3594-23651B6F13E4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483516" cy="4464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6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Көпмүшені екі өрнектің қосындысының кубы түрінде жазыңдар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𝟏𝟐𝟓</m:t>
                            </m:r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  <m:r>
                      <a:rPr lang="en-US" sz="36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600" b="1" i="1" baseline="3000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𝟏𝟐𝟓</m:t>
                            </m:r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𝒂𝒃</m:t>
                            </m:r>
                          </m:e>
                          <m:sup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қосындысының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</a:t>
                </a:r>
                <a:r>
                  <a:rPr lang="ru-RU" sz="36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уб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ы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 қолдан: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𝟏𝟐𝟓</m:t>
                            </m:r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𝟏𝟐𝟓</m:t>
                            </m:r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𝒂𝒃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>
                        <a:latin typeface="Cambria Math" panose="02040503050406030204" pitchFamily="18" charset="0"/>
                      </a:rPr>
                      <m:t> =(</m:t>
                    </m:r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668F72-8929-5803-3594-23651B6F1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483516" cy="4464684"/>
              </a:xfrm>
              <a:prstGeom prst="rect">
                <a:avLst/>
              </a:prstGeom>
              <a:blipFill>
                <a:blip r:embed="rId2"/>
                <a:stretch>
                  <a:fillRect l="-1802" t="-2183" r="-1744" b="-163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5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883B5A7A-922E-2F0F-830A-B7FA6C811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76772F0-6C1B-1C1F-DEEE-462369A63D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E365A38-08DA-6021-08AA-421007AAB5C9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483516" cy="3905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Өрнекті ықшамдап</a:t>
                </a:r>
                <a:r>
                  <a:rPr lang="kk-KZ" sz="3600" b="1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жазыңдар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3600" b="1" i="1" baseline="30000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𝒎𝒏</m:t>
                            </m:r>
                          </m:e>
                          <m:sup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b="1" i="1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айырмасының кубы формуласын қолдан: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𝒎𝒏</m:t>
                            </m:r>
                          </m:e>
                          <m:sup>
                            <m:r>
                              <a:rPr lang="en-US" sz="3600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b="1" i="1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1" i="1" baseline="30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  <m:r>
                      <a:rPr lang="en-US" sz="3600" b="1" i="1">
                        <a:latin typeface="Cambria Math" panose="02040503050406030204" pitchFamily="18" charset="0"/>
                      </a:rPr>
                      <m:t> =(</m:t>
                    </m:r>
                    <m:f>
                      <m:fPr>
                        <m:ctrlPr>
                          <a:rPr lang="en-US" sz="36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E365A38-08DA-6021-08AA-421007AAB5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483516" cy="3905556"/>
              </a:xfrm>
              <a:prstGeom prst="rect">
                <a:avLst/>
              </a:prstGeom>
              <a:blipFill>
                <a:blip r:embed="rId2"/>
                <a:stretch>
                  <a:fillRect l="-1802" t="-2496" r="-1744" b="-202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06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1488</TotalTime>
  <Words>92</Words>
  <Application>Microsoft Office PowerPoint</Application>
  <PresentationFormat>Широкоэкранный</PresentationFormat>
  <Paragraphs>47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215</cp:revision>
  <dcterms:created xsi:type="dcterms:W3CDTF">2022-09-04T21:41:09Z</dcterms:created>
  <dcterms:modified xsi:type="dcterms:W3CDTF">2024-09-17T16:05:31Z</dcterms:modified>
</cp:coreProperties>
</file>