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282" r:id="rId3"/>
    <p:sldId id="292" r:id="rId4"/>
    <p:sldId id="295" r:id="rId5"/>
    <p:sldId id="296" r:id="rId6"/>
    <p:sldId id="297" r:id="rId7"/>
    <p:sldId id="298" r:id="rId8"/>
    <p:sldId id="293" r:id="rId9"/>
    <p:sldId id="281" r:id="rId10"/>
    <p:sldId id="29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554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138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379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775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854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452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30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0.png"/><Relationship Id="rId5" Type="http://schemas.openxmlformats.org/officeDocument/2006/relationships/image" Target="../media/image90.png"/><Relationship Id="rId4" Type="http://schemas.openxmlformats.org/officeDocument/2006/relationships/image" Target="../media/image80.png"/><Relationship Id="rId9" Type="http://schemas.openxmlformats.org/officeDocument/2006/relationships/image" Target="../media/image13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4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31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85920" y="4103731"/>
            <a:ext cx="3648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Өрнектерді ықшамдаңдар: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94942" y="1766277"/>
                <a:ext cx="3509550" cy="1131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kk-KZ" sz="40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−6)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36</m:t>
                        </m:r>
                      </m:num>
                      <m:den>
                        <m:sSup>
                          <m:sSupPr>
                            <m:ctrlP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(6−</m:t>
                            </m:r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42" y="1766277"/>
                <a:ext cx="3509550" cy="1131848"/>
              </a:xfrm>
              <a:prstGeom prst="rect">
                <a:avLst/>
              </a:prstGeom>
              <a:blipFill>
                <a:blip r:embed="rId4"/>
                <a:stretch>
                  <a:fillRect r="-5208" b="-4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304492" y="1766277"/>
                <a:ext cx="4092915" cy="1131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kk-KZ" sz="40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−6)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36</m:t>
                        </m:r>
                      </m:num>
                      <m:den>
                        <m:sSup>
                          <m:sSupPr>
                            <m:ctrlP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(−</m:t>
                            </m:r>
                            <m:d>
                              <m:dPr>
                                <m:ctrlPr>
                                  <a:rPr lang="en-US" sz="4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4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𝑥</m:t>
                                </m:r>
                                <m:r>
                                  <a:rPr lang="en-US" sz="4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−6</m:t>
                                </m:r>
                              </m:e>
                            </m:d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492" y="1766277"/>
                <a:ext cx="4092915" cy="1131848"/>
              </a:xfrm>
              <a:prstGeom prst="rect">
                <a:avLst/>
              </a:prstGeom>
              <a:blipFill>
                <a:blip r:embed="rId5"/>
                <a:stretch>
                  <a:fillRect r="-4315" b="-4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94942" y="3381717"/>
                <a:ext cx="3509422" cy="1131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kk-KZ" sz="40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−6)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36</m:t>
                        </m:r>
                      </m:num>
                      <m:den>
                        <m:sSup>
                          <m:sSupPr>
                            <m:ctrlP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4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𝑥</m:t>
                                </m:r>
                                <m:r>
                                  <a:rPr lang="en-US" sz="4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−6</m:t>
                                </m:r>
                              </m:e>
                            </m:d>
                          </m:e>
                          <m:sup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42" y="3381717"/>
                <a:ext cx="3509422" cy="1131848"/>
              </a:xfrm>
              <a:prstGeom prst="rect">
                <a:avLst/>
              </a:prstGeom>
              <a:blipFill>
                <a:blip r:embed="rId6"/>
                <a:stretch>
                  <a:fillRect r="-5208" b="-4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117262" y="3339713"/>
                <a:ext cx="2557857" cy="1167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32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kk-KZ" sz="320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−36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(</m:t>
                              </m:r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𝑥</m:t>
                              </m:r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−6)</m:t>
                              </m:r>
                            </m:e>
                            <m:sup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262" y="3339713"/>
                <a:ext cx="2557857" cy="11678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214600" y="3363731"/>
                <a:ext cx="3427240" cy="11176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32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−6)(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+6)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(</m:t>
                              </m:r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𝑥</m:t>
                              </m:r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−6)</m:t>
                              </m:r>
                            </m:e>
                            <m:sup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4600" y="3363731"/>
                <a:ext cx="3427240" cy="11176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9435320" y="3225847"/>
                <a:ext cx="1354600" cy="11414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4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+6</m:t>
                        </m:r>
                      </m:num>
                      <m:den>
                        <m:r>
                          <a:rPr lang="en-US" sz="4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−6</m:t>
                        </m:r>
                      </m:den>
                    </m:f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5320" y="3225847"/>
                <a:ext cx="1354600" cy="11414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947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бөлшек және оның негізгі қасиеті</a:t>
            </a:r>
            <a:endParaRPr lang="en-AE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AE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961178" y="586438"/>
            <a:ext cx="4752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686261" y="1546434"/>
            <a:ext cx="95319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4400" dirty="0" smtClean="0">
                <a:solidFill>
                  <a:srgbClr val="002060"/>
                </a:solidFill>
              </a:rPr>
              <a:t>алгебралық бөлшектерді қосу және азайтуды орындау</a:t>
            </a:r>
            <a:endParaRPr lang="en-US" sz="4400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936" y="2550160"/>
            <a:ext cx="3279211" cy="402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1195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b="0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Айнымалылардың кез келген мәнінде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kk-KZ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kk-KZ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𝑎𝑏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𝑎𝑏</m:t>
                        </m:r>
                      </m:den>
                    </m:f>
                  </m:oMath>
                </a14:m>
                <a:r>
                  <a:rPr lang="kk-KZ" sz="2800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өрнегінің мәні-4 ке тең; </a:t>
                </a:r>
                <a:endParaRPr lang="kk-KZ" sz="2800" b="0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1195071"/>
              </a:xfrm>
              <a:prstGeom prst="rect">
                <a:avLst/>
              </a:prstGeom>
              <a:blipFill>
                <a:blip r:embed="rId3"/>
                <a:stretch>
                  <a:fillRect l="-1168" b="-132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139163" y="2353097"/>
                <a:ext cx="3668120" cy="9569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+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</m:den>
                      </m:f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𝑎</m:t>
                                  </m:r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−</m:t>
                                  </m:r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163" y="2353097"/>
                <a:ext cx="3668120" cy="9569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564212" y="2353097"/>
                <a:ext cx="5469767" cy="9569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</m:den>
                      </m:f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−2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212" y="2353097"/>
                <a:ext cx="5469767" cy="9569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994418" y="3460537"/>
                <a:ext cx="5469767" cy="9569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3460537"/>
                <a:ext cx="5469767" cy="9569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348738" y="3460537"/>
                <a:ext cx="1533433" cy="910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4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738" y="3460537"/>
                <a:ext cx="1533433" cy="9103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6763938" y="3638531"/>
            <a:ext cx="409239" cy="11296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6559319" y="4136371"/>
            <a:ext cx="409239" cy="11296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6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1195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b="0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Айнымалылардың кез келген мәнінде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kk-KZ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kk-KZ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kk-KZ" sz="28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kk-KZ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kk-KZ" sz="2800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  өрнегінің мәні-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kk-KZ" sz="2800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ге тең; </a:t>
                </a:r>
                <a:endParaRPr lang="kk-KZ" sz="2800" b="0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1195071"/>
              </a:xfrm>
              <a:prstGeom prst="rect">
                <a:avLst/>
              </a:prstGeom>
              <a:blipFill>
                <a:blip r:embed="rId3"/>
                <a:stretch>
                  <a:fillRect l="-1168" r="-817" b="-132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118843" y="2254268"/>
                <a:ext cx="3668248" cy="964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+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−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u-RU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843" y="2254268"/>
                <a:ext cx="3668248" cy="964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587426" y="2283496"/>
                <a:ext cx="5310236" cy="964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+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−2</m:t>
                          </m:r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426" y="2283496"/>
                <a:ext cx="5310236" cy="964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118843" y="3472216"/>
                <a:ext cx="2207527" cy="964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kk-KZ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843" y="3472216"/>
                <a:ext cx="2207527" cy="964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326370" y="3501444"/>
                <a:ext cx="2398734" cy="956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kk-KZ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2(</m:t>
                            </m:r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kk-KZ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kk-KZ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</m:oMath>
                </a14:m>
                <a:r>
                  <a:rPr lang="en-US" sz="3600" dirty="0" smtClean="0">
                    <a:solidFill>
                      <a:srgbClr val="002060"/>
                    </a:solidFill>
                  </a:rPr>
                  <a:t>2</a:t>
                </a:r>
                <a:endParaRPr lang="en-US" sz="3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6370" y="3501444"/>
                <a:ext cx="2398734" cy="956352"/>
              </a:xfrm>
              <a:prstGeom prst="rect">
                <a:avLst/>
              </a:prstGeom>
              <a:blipFill>
                <a:blip r:embed="rId7"/>
                <a:stretch>
                  <a:fillRect r="-6870" b="-11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708400" y="3616809"/>
            <a:ext cx="1231092" cy="32032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555999" y="4137473"/>
            <a:ext cx="1231092" cy="32032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95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4418" y="647506"/>
            <a:ext cx="10440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Cambria Math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Мына  өрнектерді рационал бөлшек түрінде жазыңдар:</a:t>
            </a:r>
            <a:endParaRPr lang="kk-KZ" sz="2800" b="0" dirty="0" smtClean="0">
              <a:solidFill>
                <a:srgbClr val="002060"/>
              </a:solidFill>
              <a:latin typeface="Cambria Math" panose="0204050305040603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410554" y="2677396"/>
                <a:ext cx="3153299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554" y="2677396"/>
                <a:ext cx="3153299" cy="10175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160274" y="1340188"/>
                <a:ext cx="1688091" cy="10143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0274" y="1340188"/>
                <a:ext cx="1688091" cy="1014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442654" y="1335537"/>
                <a:ext cx="1653017" cy="93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654" y="1335537"/>
                <a:ext cx="1653017" cy="9357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442654" y="2656173"/>
                <a:ext cx="2102499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654" y="2656173"/>
                <a:ext cx="2102499" cy="10175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8813016" y="2662391"/>
                <a:ext cx="1641603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9−4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3016" y="2662391"/>
                <a:ext cx="1641603" cy="10175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0260876" y="2656173"/>
                <a:ext cx="735714" cy="1059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0876" y="2656173"/>
                <a:ext cx="735714" cy="10599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1466456" y="4464651"/>
                <a:ext cx="2569293" cy="1027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456" y="4464651"/>
                <a:ext cx="2569293" cy="102771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3827955" y="4464652"/>
                <a:ext cx="3620094" cy="1027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955" y="4464652"/>
                <a:ext cx="3620094" cy="102771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4753321" y="5675258"/>
                <a:ext cx="935064" cy="93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72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321" y="5675258"/>
                <a:ext cx="935064" cy="93576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294493" y="5492368"/>
                <a:ext cx="2569293" cy="1027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51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−50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72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4493" y="5492368"/>
                <a:ext cx="2569293" cy="102771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095671" y="1297741"/>
                <a:ext cx="2099677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671" y="1297741"/>
                <a:ext cx="2099677" cy="101431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563853" y="2630480"/>
                <a:ext cx="2102499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853" y="2630480"/>
                <a:ext cx="2102499" cy="101752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7240255" y="4496563"/>
                <a:ext cx="2569293" cy="1027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51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72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72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0255" y="4496563"/>
                <a:ext cx="2569293" cy="102771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446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5" grpId="0"/>
      <p:bldP spid="16" grpId="0"/>
      <p:bldP spid="21" grpId="0"/>
      <p:bldP spid="22" grpId="0"/>
      <p:bldP spid="23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4418" y="647506"/>
            <a:ext cx="10440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Cambria Math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Өрнекті ықшамдаңдар:</a:t>
            </a:r>
            <a:endParaRPr lang="kk-KZ" sz="2800" b="0" dirty="0" smtClean="0">
              <a:solidFill>
                <a:srgbClr val="002060"/>
              </a:solidFill>
              <a:latin typeface="Cambria Math" panose="0204050305040603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330893" y="1470860"/>
                <a:ext cx="3514937" cy="10804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+16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893" y="1470860"/>
                <a:ext cx="3514937" cy="10804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845830" y="1470860"/>
                <a:ext cx="3514937" cy="10804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+16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kk-KZ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830" y="1470860"/>
                <a:ext cx="3514937" cy="10804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8219373" y="1470860"/>
                <a:ext cx="3026406" cy="10804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+16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9373" y="1470860"/>
                <a:ext cx="3026406" cy="10804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1463824" y="2740860"/>
                <a:ext cx="3567323" cy="10525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−4)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824" y="2740860"/>
                <a:ext cx="3567323" cy="1052596"/>
              </a:xfrm>
              <a:prstGeom prst="rect">
                <a:avLst/>
              </a:prstGeom>
              <a:blipFill>
                <a:blip r:embed="rId6"/>
                <a:stretch>
                  <a:fillRect l="-6838" b="-168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1300351" y="3793456"/>
                <a:ext cx="3955378" cy="1164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351" y="3793456"/>
                <a:ext cx="3955378" cy="116461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1330893" y="5110470"/>
                <a:ext cx="3297634" cy="1121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893" y="5110470"/>
                <a:ext cx="3297634" cy="1121333"/>
              </a:xfrm>
              <a:prstGeom prst="rect">
                <a:avLst/>
              </a:prstGeom>
              <a:blipFill>
                <a:blip r:embed="rId8"/>
                <a:stretch>
                  <a:fillRect l="-6470" b="-5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5183547" y="3945856"/>
                <a:ext cx="3955378" cy="1164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3547" y="3945856"/>
                <a:ext cx="3955378" cy="116461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4389053" y="5078844"/>
                <a:ext cx="3707490" cy="1164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053" y="5078844"/>
                <a:ext cx="3707490" cy="116461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640183" y="5850504"/>
            <a:ext cx="1231092" cy="32032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5974080" y="5208947"/>
            <a:ext cx="268718" cy="17048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819643" y="2851483"/>
            <a:ext cx="268718" cy="17048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1828736" y="3473133"/>
            <a:ext cx="1231092" cy="32032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39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105347" y="921491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172487" y="1653481"/>
            <a:ext cx="9531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3600" dirty="0">
                <a:solidFill>
                  <a:srgbClr val="002060"/>
                </a:solidFill>
              </a:rPr>
              <a:t>алгебралық бөлшектерді қосу және азайтуды </a:t>
            </a:r>
            <a:r>
              <a:rPr lang="kk-KZ" sz="3600" dirty="0" smtClean="0">
                <a:solidFill>
                  <a:srgbClr val="002060"/>
                </a:solidFill>
              </a:rPr>
              <a:t>орындай алады</a:t>
            </a:r>
            <a:endParaRPr lang="en-US" sz="3600" dirty="0">
              <a:solidFill>
                <a:srgbClr val="002060"/>
              </a:solidFill>
            </a:endParaRPr>
          </a:p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D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8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Өрнектерді ықшамдаңдар: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94942" y="1766277"/>
                <a:ext cx="3509550" cy="1131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kk-KZ" sz="40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−6)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36</m:t>
                        </m:r>
                      </m:num>
                      <m:den>
                        <m:sSup>
                          <m:sSupPr>
                            <m:ctrlP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(6−</m:t>
                            </m:r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42" y="1766277"/>
                <a:ext cx="3509550" cy="1131848"/>
              </a:xfrm>
              <a:prstGeom prst="rect">
                <a:avLst/>
              </a:prstGeom>
              <a:blipFill>
                <a:blip r:embed="rId4"/>
                <a:stretch>
                  <a:fillRect r="-5208" b="-4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304492" y="1766277"/>
                <a:ext cx="4092915" cy="1131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kk-KZ" sz="40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−6)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36</m:t>
                        </m:r>
                      </m:num>
                      <m:den>
                        <m:sSup>
                          <m:sSupPr>
                            <m:ctrlP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(−</m:t>
                            </m:r>
                            <m:d>
                              <m:dPr>
                                <m:ctrlPr>
                                  <a:rPr lang="en-US" sz="4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4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𝑥</m:t>
                                </m:r>
                                <m:r>
                                  <a:rPr lang="en-US" sz="4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−6</m:t>
                                </m:r>
                              </m:e>
                            </m:d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492" y="1766277"/>
                <a:ext cx="4092915" cy="1131848"/>
              </a:xfrm>
              <a:prstGeom prst="rect">
                <a:avLst/>
              </a:prstGeom>
              <a:blipFill>
                <a:blip r:embed="rId5"/>
                <a:stretch>
                  <a:fillRect r="-4315" b="-4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94942" y="3381717"/>
                <a:ext cx="3509422" cy="1131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kk-KZ" sz="40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−6)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36</m:t>
                        </m:r>
                      </m:num>
                      <m:den>
                        <m:sSup>
                          <m:sSupPr>
                            <m:ctrlP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4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𝑥</m:t>
                                </m:r>
                                <m:r>
                                  <a:rPr lang="en-US" sz="4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−6</m:t>
                                </m:r>
                              </m:e>
                            </m:d>
                          </m:e>
                          <m:sup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42" y="3381717"/>
                <a:ext cx="3509422" cy="1131848"/>
              </a:xfrm>
              <a:prstGeom prst="rect">
                <a:avLst/>
              </a:prstGeom>
              <a:blipFill>
                <a:blip r:embed="rId6"/>
                <a:stretch>
                  <a:fillRect r="-5208" b="-4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117262" y="3339713"/>
                <a:ext cx="2371034" cy="10886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32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kk-KZ" sz="320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+36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+36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262" y="3339713"/>
                <a:ext cx="2371034" cy="10886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1757</TotalTime>
  <Words>64</Words>
  <Application>Microsoft Office PowerPoint</Application>
  <PresentationFormat>Широкоэкранный</PresentationFormat>
  <Paragraphs>60</Paragraphs>
  <Slides>10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181</cp:revision>
  <dcterms:created xsi:type="dcterms:W3CDTF">2022-09-04T21:41:09Z</dcterms:created>
  <dcterms:modified xsi:type="dcterms:W3CDTF">2024-09-18T03:19:16Z</dcterms:modified>
</cp:coreProperties>
</file>