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281" r:id="rId5"/>
    <p:sldId id="294" r:id="rId6"/>
    <p:sldId id="295" r:id="rId7"/>
    <p:sldId id="296" r:id="rId8"/>
    <p:sldId id="297" r:id="rId9"/>
    <p:sldId id="298" r:id="rId10"/>
    <p:sldId id="29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854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747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046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593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902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3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90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5920" y="4103731"/>
            <a:ext cx="364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105347" y="921491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172487" y="1653481"/>
            <a:ext cx="9531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600" dirty="0">
                <a:solidFill>
                  <a:srgbClr val="002060"/>
                </a:solidFill>
              </a:rPr>
              <a:t>алгебралық бөлшектерді қосу және азайтуды </a:t>
            </a:r>
            <a:r>
              <a:rPr lang="kk-KZ" sz="3600" dirty="0" smtClean="0">
                <a:solidFill>
                  <a:srgbClr val="002060"/>
                </a:solidFill>
              </a:rPr>
              <a:t>орындай алады</a:t>
            </a:r>
            <a:endParaRPr lang="en-US" sz="3600" dirty="0">
              <a:solidFill>
                <a:srgbClr val="002060"/>
              </a:solidFill>
            </a:endParaRPr>
          </a:p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D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8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 және оның негізгі қасиеті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961178" y="58643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686261" y="1546434"/>
            <a:ext cx="9531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4400" dirty="0" smtClean="0">
                <a:solidFill>
                  <a:srgbClr val="002060"/>
                </a:solidFill>
              </a:rPr>
              <a:t>алгебралық бөлшектерді қосу және азайтуды орындау</a:t>
            </a:r>
            <a:endParaRPr lang="en-US" sz="4400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936" y="2550160"/>
            <a:ext cx="3279211" cy="402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А</m:t>
                      </m:r>
                      <m:r>
                        <a:rPr lang="ru-RU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малды орында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15262" y="1512277"/>
                <a:ext cx="3748334" cy="1045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4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5(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3(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62" y="1512277"/>
                <a:ext cx="3748334" cy="1045414"/>
              </a:xfrm>
              <a:prstGeom prst="rect">
                <a:avLst/>
              </a:prstGeom>
              <a:blipFill>
                <a:blip r:embed="rId4"/>
                <a:stretch>
                  <a:fillRect t="-581" r="-4553" b="-1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314392" y="1553941"/>
                <a:ext cx="1934889" cy="978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8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12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−10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15(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4392" y="1553941"/>
                <a:ext cx="1934889" cy="9782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15262" y="3015957"/>
                <a:ext cx="3586623" cy="10348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𝑎𝑦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𝑏𝑥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𝑏𝑦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62" y="3015957"/>
                <a:ext cx="3586623" cy="1034899"/>
              </a:xfrm>
              <a:prstGeom prst="rect">
                <a:avLst/>
              </a:prstGeom>
              <a:blipFill>
                <a:blip r:embed="rId6"/>
                <a:stretch>
                  <a:fillRect t="-588" r="-4932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198542" y="3015957"/>
                <a:ext cx="3769365" cy="1045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542" y="3015957"/>
                <a:ext cx="3769365" cy="1045414"/>
              </a:xfrm>
              <a:prstGeom prst="rect">
                <a:avLst/>
              </a:prstGeom>
              <a:blipFill>
                <a:blip r:embed="rId7"/>
                <a:stretch>
                  <a:fillRect t="-585" r="-4693" b="-23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590424" y="4253024"/>
                <a:ext cx="1878271" cy="9871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8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2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424" y="4253024"/>
                <a:ext cx="1878271" cy="9871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340433" y="1520343"/>
                <a:ext cx="4181145" cy="1045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12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r>
                          <a:rPr lang="kk-KZ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15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</m:num>
                      <m:den>
                        <m:r>
                          <a:rPr lang="kk-KZ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15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433" y="1520343"/>
                <a:ext cx="4181145" cy="1045414"/>
              </a:xfrm>
              <a:prstGeom prst="rect">
                <a:avLst/>
              </a:prstGeom>
              <a:blipFill>
                <a:blip r:embed="rId9"/>
                <a:stretch>
                  <a:fillRect t="-581" r="-4227" b="-1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587422" y="4242509"/>
                <a:ext cx="4228722" cy="10581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</m:num>
                      <m:den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422" y="4242509"/>
                <a:ext cx="4228722" cy="1058175"/>
              </a:xfrm>
              <a:prstGeom prst="rect">
                <a:avLst/>
              </a:prstGeom>
              <a:blipFill>
                <a:blip r:embed="rId10"/>
                <a:stretch>
                  <a:fillRect r="-4035" b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7" y="4443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А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малды орындаңдар: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7" y="44430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849670" y="1069126"/>
                <a:ext cx="5364930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𝑥𝑦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4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5(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70" y="1069126"/>
                <a:ext cx="5364930" cy="1358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919510" y="1170726"/>
                <a:ext cx="5859168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10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𝑥𝑦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15(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12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15(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9510" y="1170726"/>
                <a:ext cx="5859168" cy="1358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849670" y="2528726"/>
                <a:ext cx="3480568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10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𝑥𝑦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+12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15(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den>
                      </m:f>
                      <m:r>
                        <a:rPr lang="ru-RU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670" y="2528726"/>
                <a:ext cx="3480568" cy="1358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212630" y="2547932"/>
                <a:ext cx="2817438" cy="13740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ru-RU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ru-RU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5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+6)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15(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630" y="2547932"/>
                <a:ext cx="2817438" cy="13740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84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рнекті ықшамдыңдар: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309378" y="1170726"/>
                <a:ext cx="4414927" cy="1156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+4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+6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378" y="1170726"/>
                <a:ext cx="4414927" cy="1156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515618" y="1170726"/>
                <a:ext cx="5267724" cy="1255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3(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618" y="1170726"/>
                <a:ext cx="5267724" cy="12555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342555" y="2636831"/>
                <a:ext cx="2310889" cy="15219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6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</m:t>
                        </m:r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num>
                      <m:den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6(</m:t>
                        </m:r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+2)</m:t>
                        </m:r>
                      </m:den>
                    </m:f>
                  </m:oMath>
                </a14:m>
                <a:endParaRPr lang="en-US" sz="6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555" y="2636831"/>
                <a:ext cx="2310889" cy="1521955"/>
              </a:xfrm>
              <a:prstGeom prst="rect">
                <a:avLst/>
              </a:prstGeom>
              <a:blipFill>
                <a:blip r:embed="rId6"/>
                <a:stretch>
                  <a:fillRect l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855077" y="2711980"/>
                <a:ext cx="2310889" cy="14468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6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num>
                      <m:den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6(</m:t>
                        </m:r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6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+2)</m:t>
                        </m:r>
                      </m:den>
                    </m:f>
                  </m:oMath>
                </a14:m>
                <a:endParaRPr lang="en-US" sz="6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5077" y="2711980"/>
                <a:ext cx="2310889" cy="1446806"/>
              </a:xfrm>
              <a:prstGeom prst="rect">
                <a:avLst/>
              </a:prstGeom>
              <a:blipFill>
                <a:blip r:embed="rId7"/>
                <a:stretch>
                  <a:fillRect l="-9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681704" y="2718809"/>
                <a:ext cx="4742131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6(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6(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704" y="2718809"/>
                <a:ext cx="4742131" cy="13580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639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45446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рнекті ықшамдыңдар: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45446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94418" y="2958886"/>
                <a:ext cx="4400542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+4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2958886"/>
                <a:ext cx="4400542" cy="12488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048258" y="1230291"/>
                <a:ext cx="4400542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+3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8" y="1230291"/>
                <a:ext cx="4400542" cy="12488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146818" y="1230292"/>
                <a:ext cx="4400542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818" y="1230292"/>
                <a:ext cx="4400542" cy="1248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692529" y="2961211"/>
                <a:ext cx="4400542" cy="1264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529" y="2961211"/>
                <a:ext cx="4400542" cy="1264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18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рнекті ықшамдыңдар: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126498" y="1170726"/>
                <a:ext cx="4695182" cy="1337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498" y="1170726"/>
                <a:ext cx="4695182" cy="13378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421138" y="2631622"/>
                <a:ext cx="8545822" cy="1495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5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5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</m:den>
                    </m:f>
                    <m:r>
                      <a:rPr lang="en-US" sz="5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)(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  <m:r>
                      <a:rPr lang="en-US" sz="5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endParaRPr lang="en-US" sz="54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138" y="2631622"/>
                <a:ext cx="8545822" cy="1495602"/>
              </a:xfrm>
              <a:prstGeom prst="rect">
                <a:avLst/>
              </a:prstGeom>
              <a:blipFill>
                <a:blip r:embed="rId5"/>
                <a:stretch>
                  <a:fillRect l="-2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28320" y="4392312"/>
                <a:ext cx="11521440" cy="1495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)(</m:t>
                            </m:r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  <m:r>
                      <a:rPr lang="en-US" sz="5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)(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  <m:r>
                      <a:rPr lang="en-US" sz="5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endParaRPr lang="en-US" sz="54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20" y="4392312"/>
                <a:ext cx="11521440" cy="1495602"/>
              </a:xfrm>
              <a:prstGeom prst="rect">
                <a:avLst/>
              </a:prstGeom>
              <a:blipFill>
                <a:blip r:embed="rId6"/>
                <a:stretch>
                  <a:fillRect l="-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05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943618" y="643272"/>
                <a:ext cx="6148062" cy="1495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)(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  <m:r>
                      <a:rPr lang="en-US" sz="5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endParaRPr lang="en-US" sz="54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618" y="643272"/>
                <a:ext cx="6148062" cy="1495602"/>
              </a:xfrm>
              <a:prstGeom prst="rect">
                <a:avLst/>
              </a:prstGeom>
              <a:blipFill>
                <a:blip r:embed="rId3"/>
                <a:stretch>
                  <a:fillRect l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400818" y="2522872"/>
                <a:ext cx="6148062" cy="1495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(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)(</m:t>
                            </m:r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54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818" y="2522872"/>
                <a:ext cx="6148062" cy="1495602"/>
              </a:xfrm>
              <a:prstGeom prst="rect">
                <a:avLst/>
              </a:prstGeom>
              <a:blipFill>
                <a:blip r:embed="rId4"/>
                <a:stretch>
                  <a:fillRect l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409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1661</TotalTime>
  <Words>60</Words>
  <Application>Microsoft Office PowerPoint</Application>
  <PresentationFormat>Широкоэкранный</PresentationFormat>
  <Paragraphs>45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186</cp:revision>
  <dcterms:created xsi:type="dcterms:W3CDTF">2022-09-04T21:41:09Z</dcterms:created>
  <dcterms:modified xsi:type="dcterms:W3CDTF">2024-09-18T03:19:40Z</dcterms:modified>
</cp:coreProperties>
</file>