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82" r:id="rId3"/>
    <p:sldId id="292" r:id="rId4"/>
    <p:sldId id="286" r:id="rId5"/>
    <p:sldId id="284" r:id="rId6"/>
    <p:sldId id="293" r:id="rId7"/>
    <p:sldId id="287" r:id="rId8"/>
    <p:sldId id="294" r:id="rId9"/>
    <p:sldId id="295" r:id="rId10"/>
    <p:sldId id="296" r:id="rId11"/>
    <p:sldId id="297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549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858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717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540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7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281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7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72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64" r:id="rId15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8934" y="859412"/>
            <a:ext cx="4529830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19150" algn="l"/>
              </a:tabLst>
            </a:pP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бөлшегін қысқартыңдар:</a:t>
            </a:r>
            <a:endParaRPr lang="ru-KZ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9EFE6B-8C12-4080-B948-B717185C45B7}"/>
              </a:ext>
            </a:extLst>
          </p:cNvPr>
          <p:cNvSpPr txBox="1"/>
          <p:nvPr/>
        </p:nvSpPr>
        <p:spPr>
          <a:xfrm>
            <a:off x="1181139" y="3977911"/>
            <a:ext cx="3482301" cy="689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Жауабы</a:t>
            </a:r>
            <a:r>
              <a:rPr lang="kk-KZ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K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74014" y="672053"/>
                <a:ext cx="2006767" cy="10333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𝑐𝑏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−18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14" y="672053"/>
                <a:ext cx="2006767" cy="10333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871791" y="2427170"/>
                <a:ext cx="2006447" cy="989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KZ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  <m:d>
                          <m:dPr>
                            <m:ctrlP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/>
                  <a:t> =</a:t>
                </a:r>
                <a:endParaRPr lang="en-US" sz="36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791" y="2427170"/>
                <a:ext cx="2006447" cy="989310"/>
              </a:xfrm>
              <a:prstGeom prst="rect">
                <a:avLst/>
              </a:prstGeom>
              <a:blipFill>
                <a:blip r:embed="rId4"/>
                <a:stretch>
                  <a:fillRect r="-8511" b="-4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663440" y="2426726"/>
                <a:ext cx="1736116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440" y="2426726"/>
                <a:ext cx="1736116" cy="9782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142123" y="3844359"/>
                <a:ext cx="1736116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123" y="3844359"/>
                <a:ext cx="1736116" cy="9782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912527" y="2380615"/>
                <a:ext cx="1994713" cy="10363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KZ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𝑐𝑏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−18</m:t>
                        </m:r>
                        <m:sSup>
                          <m:sSupPr>
                            <m:ctrlP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/>
                  <a:t>=</a:t>
                </a:r>
                <a:endParaRPr lang="en-US" sz="36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527" y="2380615"/>
                <a:ext cx="1994713" cy="1036309"/>
              </a:xfrm>
              <a:prstGeom prst="rect">
                <a:avLst/>
              </a:prstGeom>
              <a:blipFill>
                <a:blip r:embed="rId7"/>
                <a:stretch>
                  <a:fillRect r="-8257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368029" y="2545292"/>
            <a:ext cx="1127623" cy="2135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145281" y="3016813"/>
            <a:ext cx="182583" cy="1698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5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15" grpId="0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77533" y="837861"/>
                <a:ext cx="5736635" cy="108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819150" algn="l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KZ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KZ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+5)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den>
                    </m:f>
                    <m:r>
                      <a:rPr lang="en-US" sz="3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бөлшегін қысқартыңдар.</a:t>
                </a:r>
                <a:endParaRPr lang="ru-KZ" sz="32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533" y="837861"/>
                <a:ext cx="5736635" cy="1086516"/>
              </a:xfrm>
              <a:prstGeom prst="rect">
                <a:avLst/>
              </a:prstGeom>
              <a:blipFill>
                <a:blip r:embed="rId3"/>
                <a:stretch>
                  <a:fillRect r="-2019" b="-11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9EFE6B-8C12-4080-B948-B717185C45B7}"/>
              </a:ext>
            </a:extLst>
          </p:cNvPr>
          <p:cNvSpPr txBox="1"/>
          <p:nvPr/>
        </p:nvSpPr>
        <p:spPr>
          <a:xfrm>
            <a:off x="1181139" y="3977911"/>
            <a:ext cx="3482301" cy="689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Жауабы</a:t>
            </a:r>
            <a:r>
              <a:rPr lang="kk-KZ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K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60127" y="2228215"/>
                <a:ext cx="1530932" cy="956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KZ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KZ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+5)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den>
                    </m:f>
                  </m:oMath>
                </a14:m>
                <a:r>
                  <a:rPr lang="en-US" sz="3600" dirty="0" smtClean="0"/>
                  <a:t>=</a:t>
                </a:r>
                <a:endParaRPr lang="en-US" sz="3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27" y="2228215"/>
                <a:ext cx="1530932" cy="956865"/>
              </a:xfrm>
              <a:prstGeom prst="rect">
                <a:avLst/>
              </a:prstGeom>
              <a:blipFill>
                <a:blip r:embed="rId4"/>
                <a:stretch>
                  <a:fillRect r="-10757" b="-12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168201" y="2228214"/>
                <a:ext cx="2384371" cy="10277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KZ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KZ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  <m:r>
                              <a:rPr lang="en-US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+5)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−5)∙(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+5)</m:t>
                        </m:r>
                      </m:den>
                    </m:f>
                  </m:oMath>
                </a14:m>
                <a:r>
                  <a:rPr lang="en-US" sz="3600" dirty="0" smtClean="0"/>
                  <a:t>=</a:t>
                </a:r>
                <a:endParaRPr lang="en-US" sz="36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201" y="2228214"/>
                <a:ext cx="2384371" cy="1027782"/>
              </a:xfrm>
              <a:prstGeom prst="rect">
                <a:avLst/>
              </a:prstGeom>
              <a:blipFill>
                <a:blip r:embed="rId5"/>
                <a:stretch>
                  <a:fillRect r="-6650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429760" y="2134470"/>
                <a:ext cx="1305455" cy="1144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760" y="2134470"/>
                <a:ext cx="1305455" cy="11443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124305" y="3750284"/>
                <a:ext cx="1305455" cy="1144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305" y="3750284"/>
                <a:ext cx="1305455" cy="11443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247117" y="2935691"/>
            <a:ext cx="1127623" cy="2135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597533" y="2340607"/>
            <a:ext cx="193968" cy="1514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13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  <p:bldP spid="13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172487" y="1653481"/>
                <a:ext cx="9531928" cy="2770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k-KZ" sz="3600" b="1" dirty="0">
                    <a:solidFill>
                      <a:srgbClr val="002060"/>
                    </a:solidFill>
                  </a:rPr>
                  <a:t>алгебралық бөлшектің негізгі қасиетін 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қолдана аласыздар</a:t>
                </a:r>
                <a:endParaRPr lang="en-US" sz="3600" b="1" dirty="0">
                  <a:solidFill>
                    <a:srgbClr val="002060"/>
                  </a:solidFill>
                </a:endParaRPr>
              </a:p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𝒂𝒄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𝒃𝒄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,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ID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487" y="1653481"/>
                <a:ext cx="9531928" cy="2770310"/>
              </a:xfrm>
              <a:prstGeom prst="rect">
                <a:avLst/>
              </a:prstGeom>
              <a:blipFill>
                <a:blip r:embed="rId2"/>
                <a:stretch>
                  <a:fillRect l="-1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686261" y="1546434"/>
                <a:ext cx="9531928" cy="3231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k-KZ" sz="4400" dirty="0" smtClean="0">
                    <a:solidFill>
                      <a:srgbClr val="002060"/>
                    </a:solidFill>
                  </a:rPr>
                  <a:t>алгебралық бөлшектің негізгі қасиетін қолдану</a:t>
                </a:r>
                <a:endParaRPr lang="en-US" sz="4400" dirty="0">
                  <a:solidFill>
                    <a:srgbClr val="002060"/>
                  </a:solidFill>
                </a:endParaRPr>
              </a:p>
              <a:p>
                <a:pPr marL="457189" indent="-457189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𝒂𝒄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𝒃𝒄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𝒂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𝒃</m:t>
                        </m:r>
                      </m:den>
                    </m:f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,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𝒃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𝒄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≠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𝟎</m:t>
                    </m:r>
                  </m:oMath>
                </a14:m>
                <a:endParaRPr lang="en-ID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61" y="1546434"/>
                <a:ext cx="9531928" cy="3231975"/>
              </a:xfrm>
              <a:prstGeom prst="rect">
                <a:avLst/>
              </a:prstGeom>
              <a:blipFill>
                <a:blip r:embed="rId2"/>
                <a:stretch>
                  <a:fillRect l="-2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56640" y="647506"/>
                <a:ext cx="9916160" cy="51401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Натурал </a:t>
                </a:r>
                <a:r>
                  <a:rPr lang="ru-KZ" sz="2400" b="1" i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 </a:t>
                </a:r>
                <a:r>
                  <a:rPr lang="ru-KZ" sz="2400" b="1" i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ru-KZ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ru-KZ" sz="2400" b="1" i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ru-KZ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сандары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𝒂𝒄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𝒃𝒄</m:t>
                        </m:r>
                      </m:den>
                    </m:f>
                    <m:r>
                      <a:rPr lang="ru-RU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KZ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теңдігі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орындалатыны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белгілі</a:t>
                </a:r>
                <a:r>
                  <a:rPr lang="ru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Бұл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теңдік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рационал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бөлшектер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де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орындалады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яғни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ru-KZ" sz="2400" b="1" i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 </a:t>
                </a:r>
                <a:r>
                  <a:rPr lang="ru-KZ" sz="2400" b="1" i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ru-KZ" sz="2400" b="1" i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рационал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өрнектер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  <a:r>
                  <a:rPr lang="en-US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KZ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𝒂𝒄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𝒃𝒄</m:t>
                        </m:r>
                      </m:den>
                    </m:f>
                    <m:r>
                      <a:rPr lang="ru-RU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KZ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теңбе-теңдігі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орындалады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мұндағы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en-US" sz="24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≠ 0, </a:t>
                </a:r>
                <a:r>
                  <a:rPr lang="en-US" sz="2400" b="1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r>
                  <a:rPr lang="ru-KZ" sz="2400" b="1" i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≠ 0.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Бұл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тепе-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теңдіктер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i="1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рационал</a:t>
                </a:r>
                <a:r>
                  <a:rPr lang="ru-KZ" sz="2400" b="1" i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i="1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бөлшектердің</a:t>
                </a:r>
                <a:r>
                  <a:rPr lang="ru-KZ" sz="2400" b="1" i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i="1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негізгі</a:t>
                </a:r>
                <a:r>
                  <a:rPr lang="ru-KZ" sz="2400" b="1" i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i="1" dirty="0" err="1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қасиеті</a:t>
                </a:r>
                <a:r>
                  <a:rPr lang="ru-KZ" sz="24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</a:t>
                </a:r>
                <a:r>
                  <a:rPr lang="ru-KZ" sz="2400" b="1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KZ" sz="2400" b="1" dirty="0" err="1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аталады</a:t>
                </a:r>
                <a:r>
                  <a:rPr lang="ru-KZ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ru-KZ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KZ" sz="2400" dirty="0">
                    <a:solidFill>
                      <a:srgbClr val="3D465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</a:t>
                </a:r>
                <a:r>
                  <a:rPr lang="kk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Анықтама.</a:t>
                </a:r>
                <a:r>
                  <a:rPr lang="kk-KZ" sz="24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Тепе-теңдік</a:t>
                </a:r>
                <a:r>
                  <a:rPr lang="kk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деп оған енетін айнымалылардың барлық мүмкін мәндерінде дұрыс болатын теңдікті айтады.</a:t>
                </a:r>
                <a:endParaRPr lang="ru-KZ" sz="24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</a:t>
                </a:r>
                <a:r>
                  <a:rPr lang="kk-KZ" sz="2400" b="1" dirty="0">
                    <a:solidFill>
                      <a:schemeClr val="accent3">
                        <a:lumMod val="1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Құрамына енетін айнымалылардың барлық мүмкін мәндерінде бірдей мәндер қабылдайтын екі өрнек тепе-теңдік деп, ал осы өрнектің біреуін екіншісімен алмастыру </a:t>
                </a:r>
                <a:r>
                  <a:rPr lang="kk-KZ" sz="24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тепе-теңдікті түрлендіру </a:t>
                </a:r>
                <a:r>
                  <a:rPr lang="kk-KZ" sz="2400" b="1" dirty="0">
                    <a:solidFill>
                      <a:schemeClr val="accent3">
                        <a:lumMod val="1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 аталады.</a:t>
                </a:r>
                <a:endParaRPr lang="ru-KZ" sz="2400" b="1" dirty="0">
                  <a:solidFill>
                    <a:schemeClr val="accent3">
                      <a:lumMod val="1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640" y="647506"/>
                <a:ext cx="9916160" cy="5140125"/>
              </a:xfrm>
              <a:prstGeom prst="rect">
                <a:avLst/>
              </a:prstGeom>
              <a:blipFill>
                <a:blip r:embed="rId2"/>
                <a:stretch>
                  <a:fillRect l="-922" t="-356" r="-738" b="-1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8653" y="374634"/>
                <a:ext cx="10440365" cy="3346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1-мысалы.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8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𝑏𝑥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16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𝑏𝑦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</m:t>
                    </m:r>
                    <m:r>
                      <a:rPr lang="kk-KZ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бөлшегін қысқартыңдар:</m:t>
                    </m:r>
                  </m:oMath>
                </a14:m>
                <a:endParaRPr lang="kk-KZ" sz="28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8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Шешуі:</a:t>
                </a:r>
              </a:p>
              <a:p>
                <a:endParaRPr lang="kk-KZ" sz="2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28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2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28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8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</a:t>
                </a:r>
                <a:endParaRPr lang="en-US" sz="2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374634"/>
                <a:ext cx="10440365" cy="3346301"/>
              </a:xfrm>
              <a:prstGeom prst="rect">
                <a:avLst/>
              </a:prstGeom>
              <a:blipFill>
                <a:blip r:embed="rId2"/>
                <a:stretch>
                  <a:fillRect l="-1168" b="-4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44565" y="1768605"/>
                <a:ext cx="1802414" cy="9839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8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𝑏𝑥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16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𝑏𝑦</m:t>
                          </m:r>
                        </m:den>
                      </m:f>
                      <m:r>
                        <a:rPr lang="ru-RU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65" y="1768605"/>
                <a:ext cx="1802414" cy="9839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707618" y="1921542"/>
                <a:ext cx="671722" cy="903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618" y="1921542"/>
                <a:ext cx="671722" cy="9039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100160" y="1841457"/>
                <a:ext cx="1700337" cy="9839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8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  <m:r>
                            <a:rPr lang="ru-RU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 </m:t>
                          </m:r>
                          <m:r>
                            <a:rPr lang="ru-RU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ru-RU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8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ru-RU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</m:den>
                      </m:f>
                      <m:r>
                        <a:rPr lang="ru-RU" sz="28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160" y="1841457"/>
                <a:ext cx="1700337" cy="983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278606" y="3120422"/>
                <a:ext cx="671722" cy="903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ru-RU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606" y="3120422"/>
                <a:ext cx="671722" cy="9039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233860" y="1969878"/>
            <a:ext cx="562292" cy="1963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174363" y="2494430"/>
            <a:ext cx="562292" cy="1963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2614664" y="1600546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2027458" y="2697023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68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8653" y="344154"/>
                <a:ext cx="10440365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32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Б</m:t>
                      </m:r>
                      <m:r>
                        <a:rPr lang="kk-KZ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өлшекті қысқартыңдар</m:t>
                      </m:r>
                    </m:oMath>
                  </m:oMathPara>
                </a14:m>
                <a:endParaRPr lang="kk-KZ" sz="3200" b="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US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en-US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32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653" y="344154"/>
                <a:ext cx="10440365" cy="40318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64885" y="1159005"/>
                <a:ext cx="1802414" cy="1100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kk-KZ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10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𝑚𝑛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15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𝑚𝑝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885" y="1159005"/>
                <a:ext cx="1802414" cy="11004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238124" y="1185065"/>
                <a:ext cx="2252213" cy="1110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5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5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𝑝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124" y="1185065"/>
                <a:ext cx="2252213" cy="11104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790052" y="1253128"/>
                <a:ext cx="1802414" cy="974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052" y="1253128"/>
                <a:ext cx="1802414" cy="9743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674586" y="2858399"/>
                <a:ext cx="1802414" cy="10804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86" y="2858399"/>
                <a:ext cx="1802414" cy="10804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133929" y="3012553"/>
                <a:ext cx="1802414" cy="1017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∙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𝑎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929" y="3012553"/>
                <a:ext cx="1802414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308119" y="3057381"/>
                <a:ext cx="1802414" cy="9017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119" y="3057381"/>
                <a:ext cx="1802414" cy="9017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508025" y="1341041"/>
            <a:ext cx="562292" cy="1963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477000" y="1914439"/>
            <a:ext cx="562292" cy="1963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2275981" y="987186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2299511" y="2110831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983252" y="3169602"/>
            <a:ext cx="562292" cy="1963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026973" y="3741101"/>
            <a:ext cx="562292" cy="1963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3377756" y="2810277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3377756" y="3937394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66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8" grpId="0"/>
      <p:bldP spid="29" grpId="0"/>
      <p:bldP spid="32" grpId="0"/>
      <p:bldP spid="33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77533" y="837861"/>
                <a:ext cx="5726568" cy="904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819150" algn="l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ru-RU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−15</m:t>
                        </m:r>
                      </m:num>
                      <m:den>
                        <m:r>
                          <a:rPr lang="kk-KZ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ru-KZ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kk-KZ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kk-KZ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бөлшегін қысқартыңдар.</a:t>
                </a:r>
                <a:endParaRPr lang="ru-KZ" sz="32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533" y="837861"/>
                <a:ext cx="5726568" cy="904863"/>
              </a:xfrm>
              <a:prstGeom prst="rect">
                <a:avLst/>
              </a:prstGeom>
              <a:blipFill>
                <a:blip r:embed="rId2"/>
                <a:stretch>
                  <a:fillRect r="-2130" b="-8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181FA7AB-3B00-4C80-A572-B0FD7A0F16DC}"/>
                  </a:ext>
                </a:extLst>
              </p:cNvPr>
              <p:cNvSpPr txBox="1"/>
              <p:nvPr/>
            </p:nvSpPr>
            <p:spPr>
              <a:xfrm>
                <a:off x="644000" y="2088714"/>
                <a:ext cx="2505599" cy="10275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ru-KZ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kk-KZ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kk-KZ" sz="3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kk-KZ" sz="32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kk-K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ru-KZ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81FA7AB-3B00-4C80-A572-B0FD7A0F1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0" y="2088714"/>
                <a:ext cx="2505599" cy="10275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805375AB-498B-49C6-8058-90517DB452B3}"/>
                  </a:ext>
                </a:extLst>
              </p:cNvPr>
              <p:cNvSpPr txBox="1"/>
              <p:nvPr/>
            </p:nvSpPr>
            <p:spPr>
              <a:xfrm>
                <a:off x="3069774" y="2002909"/>
                <a:ext cx="3706945" cy="11176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5(2</m:t>
                          </m:r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−3)</m:t>
                          </m:r>
                        </m:num>
                        <m:den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(2</m:t>
                          </m:r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−3)(2</m:t>
                          </m:r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+3)</m:t>
                          </m:r>
                        </m:den>
                      </m:f>
                      <m:r>
                        <a:rPr lang="kk-KZ" sz="3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ru-KZ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05375AB-498B-49C6-8058-90517DB45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774" y="2002909"/>
                <a:ext cx="3706945" cy="11176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4279413" y="2187575"/>
            <a:ext cx="1127623" cy="2135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380217" y="2760191"/>
            <a:ext cx="1127623" cy="2135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DD43639-2088-4E4E-A22A-B63EB95FE283}"/>
              </a:ext>
            </a:extLst>
          </p:cNvPr>
          <p:cNvSpPr txBox="1"/>
          <p:nvPr/>
        </p:nvSpPr>
        <p:spPr>
          <a:xfrm>
            <a:off x="5481752" y="1804497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DD43639-2088-4E4E-A22A-B63EB95FE283}"/>
              </a:ext>
            </a:extLst>
          </p:cNvPr>
          <p:cNvSpPr txBox="1"/>
          <p:nvPr/>
        </p:nvSpPr>
        <p:spPr>
          <a:xfrm>
            <a:off x="3106479" y="3092897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5799B659-7E1F-4459-A6FE-DC8E7B66DD1A}"/>
                  </a:ext>
                </a:extLst>
              </p:cNvPr>
              <p:cNvSpPr txBox="1"/>
              <p:nvPr/>
            </p:nvSpPr>
            <p:spPr>
              <a:xfrm>
                <a:off x="6776719" y="2012658"/>
                <a:ext cx="1358954" cy="10357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2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kk-KZ" sz="3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ru-KZ" sz="3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799B659-7E1F-4459-A6FE-DC8E7B66DD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719" y="2012658"/>
                <a:ext cx="1358954" cy="10357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589EFE6B-8C12-4080-B948-B717185C45B7}"/>
                  </a:ext>
                </a:extLst>
              </p:cNvPr>
              <p:cNvSpPr txBox="1"/>
              <p:nvPr/>
            </p:nvSpPr>
            <p:spPr>
              <a:xfrm>
                <a:off x="1181139" y="3977911"/>
                <a:ext cx="3482301" cy="10057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sz="3600" b="1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kk-KZ" sz="36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K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kk-K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kk-KZ" sz="3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+3</m:t>
                        </m:r>
                      </m:den>
                    </m:f>
                  </m:oMath>
                </a14:m>
                <a:endParaRPr lang="ru-KZ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89EFE6B-8C12-4080-B948-B717185C45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139" y="3977911"/>
                <a:ext cx="3482301" cy="1005788"/>
              </a:xfrm>
              <a:prstGeom prst="rect">
                <a:avLst/>
              </a:prstGeom>
              <a:blipFill>
                <a:blip r:embed="rId6"/>
                <a:stretch>
                  <a:fillRect l="-5429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28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77533" y="837861"/>
                <a:ext cx="5726568" cy="904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819150" algn="l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+12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𝑎𝑏</m:t>
                        </m:r>
                      </m:den>
                    </m:f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бөлшегін қысқартыңдар.</a:t>
                </a:r>
                <a:endParaRPr lang="ru-KZ" sz="32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533" y="837861"/>
                <a:ext cx="5726568" cy="904863"/>
              </a:xfrm>
              <a:prstGeom prst="rect">
                <a:avLst/>
              </a:prstGeom>
              <a:blipFill>
                <a:blip r:embed="rId3"/>
                <a:stretch>
                  <a:fillRect r="-2130" b="-8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9EFE6B-8C12-4080-B948-B717185C45B7}"/>
              </a:ext>
            </a:extLst>
          </p:cNvPr>
          <p:cNvSpPr txBox="1"/>
          <p:nvPr/>
        </p:nvSpPr>
        <p:spPr>
          <a:xfrm>
            <a:off x="1181139" y="3977911"/>
            <a:ext cx="3482301" cy="689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Жауабы</a:t>
            </a:r>
            <a:r>
              <a:rPr lang="kk-KZ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K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90607" y="2187575"/>
                <a:ext cx="2338717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+12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𝑎𝑏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607" y="2187575"/>
                <a:ext cx="2338717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922289" y="2184561"/>
                <a:ext cx="2450927" cy="10303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+4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𝑎𝑏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289" y="2184561"/>
                <a:ext cx="2450927" cy="10303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166181" y="2187575"/>
                <a:ext cx="1463286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+4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𝑎𝑏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181" y="2187575"/>
                <a:ext cx="1463286" cy="10273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200154" y="3808793"/>
                <a:ext cx="1463286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32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+4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32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𝑎𝑏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154" y="3808793"/>
                <a:ext cx="1463286" cy="10273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2768477" y="2015445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950240" y="2253183"/>
            <a:ext cx="392400" cy="3105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559152" y="2847199"/>
            <a:ext cx="392400" cy="3105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3421873" y="3170236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</a:t>
            </a:r>
            <a:endParaRPr lang="ru-KZ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87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  <p:bldP spid="13" grpId="0"/>
      <p:bldP spid="14" grpId="0"/>
      <p:bldP spid="15" grpId="0"/>
      <p:bldP spid="8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77533" y="837861"/>
                <a:ext cx="5854167" cy="9890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819150" algn="l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KZ" sz="32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−15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32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−9</m:t>
                        </m:r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бөлшегін қысқартыңдар.</a:t>
                </a:r>
                <a:endParaRPr lang="ru-KZ" sz="32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533" y="837861"/>
                <a:ext cx="5854167" cy="9890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89EFE6B-8C12-4080-B948-B717185C45B7}"/>
              </a:ext>
            </a:extLst>
          </p:cNvPr>
          <p:cNvSpPr txBox="1"/>
          <p:nvPr/>
        </p:nvSpPr>
        <p:spPr>
          <a:xfrm>
            <a:off x="1181139" y="3977911"/>
            <a:ext cx="3482301" cy="689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Жауабы</a:t>
            </a:r>
            <a:r>
              <a:rPr lang="kk-KZ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K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60127" y="2228215"/>
                <a:ext cx="1675074" cy="948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KZ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−15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−9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 smtClean="0"/>
                  <a:t>=</a:t>
                </a:r>
                <a:endParaRPr lang="en-US" sz="3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127" y="2228215"/>
                <a:ext cx="1675074" cy="948529"/>
              </a:xfrm>
              <a:prstGeom prst="rect">
                <a:avLst/>
              </a:prstGeom>
              <a:blipFill>
                <a:blip r:embed="rId4"/>
                <a:stretch>
                  <a:fillRect r="-10219" b="-5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256723" y="2267590"/>
                <a:ext cx="2711833" cy="9748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KZ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+3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600" dirty="0" smtClean="0"/>
                  <a:t>=</a:t>
                </a:r>
                <a:endParaRPr lang="en-US" sz="36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723" y="2267590"/>
                <a:ext cx="2711833" cy="974819"/>
              </a:xfrm>
              <a:prstGeom prst="rect">
                <a:avLst/>
              </a:prstGeom>
              <a:blipFill>
                <a:blip r:embed="rId5"/>
                <a:stretch>
                  <a:fillRect r="-5843" b="-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3048827" y="2414544"/>
            <a:ext cx="1127623" cy="2135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2198400" y="2908377"/>
            <a:ext cx="1127623" cy="21353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779670" y="2267590"/>
                <a:ext cx="1300612" cy="984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670" y="2267590"/>
                <a:ext cx="1300612" cy="9841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048827" y="3993236"/>
                <a:ext cx="1300612" cy="984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KZ" sz="28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827" y="3993236"/>
                <a:ext cx="1300612" cy="9841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4235923" y="2009999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7A3BC7F-378B-4117-88EE-8E21823C5C19}"/>
              </a:ext>
            </a:extLst>
          </p:cNvPr>
          <p:cNvSpPr txBox="1"/>
          <p:nvPr/>
        </p:nvSpPr>
        <p:spPr>
          <a:xfrm>
            <a:off x="2099625" y="3155995"/>
            <a:ext cx="33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>1</a:t>
            </a:r>
            <a:endParaRPr lang="ru-KZ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39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  <p:bldP spid="9" grpId="0"/>
      <p:bldP spid="12" grpId="0"/>
      <p:bldP spid="17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1323</TotalTime>
  <Words>67</Words>
  <Application>Microsoft Office PowerPoint</Application>
  <PresentationFormat>Широкоэкранный</PresentationFormat>
  <Paragraphs>87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SimSun</vt:lpstr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136</cp:revision>
  <dcterms:created xsi:type="dcterms:W3CDTF">2022-09-04T21:41:09Z</dcterms:created>
  <dcterms:modified xsi:type="dcterms:W3CDTF">2024-09-18T03:15:43Z</dcterms:modified>
</cp:coreProperties>
</file>