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286" r:id="rId5"/>
    <p:sldId id="293" r:id="rId6"/>
    <p:sldId id="294" r:id="rId7"/>
    <p:sldId id="295" r:id="rId8"/>
    <p:sldId id="296" r:id="rId9"/>
    <p:sldId id="297" r:id="rId10"/>
    <p:sldId id="298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3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90.png"/><Relationship Id="rId7" Type="http://schemas.openxmlformats.org/officeDocument/2006/relationships/image" Target="../media/image30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png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85920" y="4103731"/>
            <a:ext cx="3648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30629" y="624866"/>
                <a:ext cx="59156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өлшекті 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қысқартыңдар:</m:t>
                      </m:r>
                    </m:oMath>
                  </m:oMathPara>
                </a14:m>
                <a:endParaRPr lang="kk-KZ" sz="3200" b="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29" y="624866"/>
                <a:ext cx="5915628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23729" y="1378835"/>
                <a:ext cx="3516777" cy="1164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29" y="1378835"/>
                <a:ext cx="3516777" cy="1164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23729" y="3510506"/>
                <a:ext cx="4185151" cy="1080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29" y="3510506"/>
                <a:ext cx="4185151" cy="10804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136724" y="1455248"/>
                <a:ext cx="3516796" cy="1167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724" y="1455248"/>
                <a:ext cx="3516796" cy="11678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463124" y="1443904"/>
                <a:ext cx="5299876" cy="1167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124" y="1443904"/>
                <a:ext cx="5299876" cy="11678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51409" y="3510506"/>
                <a:ext cx="2742431" cy="1167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5(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409" y="3510506"/>
                <a:ext cx="2742431" cy="11678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218689" y="3521850"/>
                <a:ext cx="5739631" cy="1167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689" y="3521850"/>
                <a:ext cx="5739631" cy="11678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750688" y="4820561"/>
                <a:ext cx="2563266" cy="1027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2(</m:t>
                        </m:r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3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688" y="4820561"/>
                <a:ext cx="2563266" cy="1027782"/>
              </a:xfrm>
              <a:prstGeom prst="rect">
                <a:avLst/>
              </a:prstGeom>
              <a:blipFill>
                <a:blip r:embed="rId9"/>
                <a:stretch>
                  <a:fillRect l="-5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5934660" y="2161336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988438" y="1657102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7168846" y="3634536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7785939" y="4274902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2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5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105347" y="921491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1172487" y="1653481"/>
                <a:ext cx="9531928" cy="2770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kk-KZ" sz="3600" b="1" dirty="0">
                    <a:solidFill>
                      <a:srgbClr val="002060"/>
                    </a:solidFill>
                  </a:rPr>
                  <a:t>алгебралық бөлшектің негізгі қасиетін </a:t>
                </a:r>
                <a:r>
                  <a:rPr lang="kk-KZ" sz="3600" b="1" dirty="0" smtClean="0">
                    <a:solidFill>
                      <a:srgbClr val="002060"/>
                    </a:solidFill>
                  </a:rPr>
                  <a:t>қолдана аласыздар</a:t>
                </a:r>
                <a:endParaRPr lang="en-US" sz="3600" b="1" dirty="0">
                  <a:solidFill>
                    <a:srgbClr val="002060"/>
                  </a:solidFill>
                </a:endParaRPr>
              </a:p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𝒂𝒄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𝒃𝒄</m:t>
                        </m:r>
                      </m:den>
                    </m:f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,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ID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487" y="1653481"/>
                <a:ext cx="9531928" cy="2770310"/>
              </a:xfrm>
              <a:prstGeom prst="rect">
                <a:avLst/>
              </a:prstGeom>
              <a:blipFill>
                <a:blip r:embed="rId2"/>
                <a:stretch>
                  <a:fillRect l="-1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 және оның негізгі қасиеті</a:t>
            </a:r>
            <a:endParaRPr lang="en-AE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E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961178" y="58643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686261" y="1546434"/>
                <a:ext cx="9531928" cy="3231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kk-KZ" sz="4400" dirty="0">
                    <a:solidFill>
                      <a:srgbClr val="002060"/>
                    </a:solidFill>
                  </a:rPr>
                  <a:t>А</a:t>
                </a:r>
                <a:r>
                  <a:rPr lang="kk-KZ" sz="4400" dirty="0" smtClean="0">
                    <a:solidFill>
                      <a:srgbClr val="002060"/>
                    </a:solidFill>
                  </a:rPr>
                  <a:t>лгебралық бөлшектің негізгі қасиетін қолдану</a:t>
                </a:r>
                <a:endParaRPr lang="en-US" sz="4400" dirty="0">
                  <a:solidFill>
                    <a:srgbClr val="002060"/>
                  </a:solidFill>
                </a:endParaRPr>
              </a:p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𝒂𝒄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𝒃𝒄</m:t>
                        </m:r>
                      </m:den>
                    </m:f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,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ID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261" y="1546434"/>
                <a:ext cx="9531928" cy="3231975"/>
              </a:xfrm>
              <a:prstGeom prst="rect">
                <a:avLst/>
              </a:prstGeom>
              <a:blipFill>
                <a:blip r:embed="rId2"/>
                <a:stretch>
                  <a:fillRect l="-2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936" y="2550160"/>
            <a:ext cx="3279211" cy="402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Бөлуді бөлшек түрінде  жазып , оны қысқартыңдар:</m:t>
                      </m:r>
                    </m:oMath>
                  </m:oMathPara>
                </a14:m>
                <a:endParaRPr lang="kk-KZ" sz="2800" b="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56640" y="1198880"/>
                <a:ext cx="44500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3200" dirty="0" smtClean="0"/>
                  <a:t>1</a:t>
                </a:r>
                <a:r>
                  <a:rPr lang="en-US" sz="3200" dirty="0" smtClean="0"/>
                  <a:t>) 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ru-RU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4 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640" y="1198880"/>
                <a:ext cx="4450080" cy="584775"/>
              </a:xfrm>
              <a:prstGeom prst="rect">
                <a:avLst/>
              </a:prstGeom>
              <a:blipFill>
                <a:blip r:embed="rId3"/>
                <a:stretch>
                  <a:fillRect l="-3425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0320" y="2931545"/>
                <a:ext cx="44500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2)  3axy</a:t>
                </a:r>
                <a14:m>
                  <m:oMath xmlns:m="http://schemas.openxmlformats.org/officeDocument/2006/math"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𝑎𝑦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320" y="2931545"/>
                <a:ext cx="4450080" cy="584775"/>
              </a:xfrm>
              <a:prstGeom prst="rect">
                <a:avLst/>
              </a:prstGeom>
              <a:blipFill>
                <a:blip r:embed="rId4"/>
                <a:stretch>
                  <a:fillRect l="-3562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085080" y="2833227"/>
            <a:ext cx="131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Cambria" panose="02040503050406030204" pitchFamily="18" charset="0"/>
                <a:ea typeface="Cambria" panose="02040503050406030204" pitchFamily="18" charset="0"/>
              </a:rPr>
              <a:t>⟹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18835" y="1014214"/>
                <a:ext cx="2225040" cy="1080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 dirty="0"/>
                            <m:t>4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ru-RU" sz="32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ru-RU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4 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835" y="1014214"/>
                <a:ext cx="2225040" cy="10804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88732" y="2833227"/>
                <a:ext cx="1154125" cy="1016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num>
                        <m:den>
                          <m:sSup>
                            <m:sSupPr>
                              <m:ctrlPr>
                                <a:rPr lang="ru-RU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8732" y="2833227"/>
                <a:ext cx="1154125" cy="10164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257800" y="1166614"/>
            <a:ext cx="131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Cambria" panose="02040503050406030204" pitchFamily="18" charset="0"/>
                <a:ea typeface="Cambria" panose="02040503050406030204" pitchFamily="18" charset="0"/>
              </a:rPr>
              <a:t>⟹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067577" y="2761734"/>
                <a:ext cx="2176298" cy="1101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 dirty="0"/>
                            <m:t>3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m:rPr>
                              <m:nor/>
                            </m:rPr>
                            <a:rPr lang="en-US" sz="3200" dirty="0"/>
                            <m:t>xy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𝑎𝑦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577" y="2761734"/>
                <a:ext cx="2176298" cy="11016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867955" y="1166614"/>
                <a:ext cx="1154125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ru-RU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955" y="1166614"/>
                <a:ext cx="1154125" cy="10175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6902879" y="1116418"/>
            <a:ext cx="524081" cy="3691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7009435" y="1694015"/>
            <a:ext cx="524081" cy="3691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67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13435" y="462820"/>
                <a:ext cx="1044036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өлшекті 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алдымен қысқартып алып,мәнін  табыңдар:</m:t>
                      </m:r>
                    </m:oMath>
                  </m:oMathPara>
                </a14:m>
                <a:endParaRPr lang="kk-KZ" sz="32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32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435" y="462820"/>
                <a:ext cx="10440365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6445" y="1268857"/>
                <a:ext cx="8009682" cy="860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4000" dirty="0" smtClean="0"/>
                  <a:t>1</a:t>
                </a:r>
                <a:r>
                  <a:rPr lang="ru-RU" sz="4000" dirty="0" smtClean="0"/>
                  <a:t>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3200" b="0" i="1" smtClean="0">
                        <a:latin typeface="Cambria Math" panose="02040503050406030204" pitchFamily="18" charset="0"/>
                      </a:rPr>
                      <m:t>мұндағы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=−2; 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=−0,1;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45" y="1268857"/>
                <a:ext cx="8009682" cy="860428"/>
              </a:xfrm>
              <a:prstGeom prst="rect">
                <a:avLst/>
              </a:prstGeom>
              <a:blipFill>
                <a:blip r:embed="rId3"/>
                <a:stretch>
                  <a:fillRect l="-2740" t="-3546"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88152" y="3375987"/>
                <a:ext cx="3379808" cy="1117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152" y="3375987"/>
                <a:ext cx="3379808" cy="11176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458672" y="3352899"/>
                <a:ext cx="4361728" cy="1206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ru-R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u-R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∙(−2)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−0,1</m:t>
                          </m:r>
                        </m:den>
                      </m:f>
                      <m:r>
                        <a:rPr lang="ru-RU" sz="3600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kk-KZ" sz="3600" b="0" i="1" smtClean="0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672" y="3352899"/>
                <a:ext cx="4361728" cy="12060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75547" y="3265509"/>
                <a:ext cx="4282633" cy="1080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47" y="3265509"/>
                <a:ext cx="4282633" cy="10804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458182" y="3474720"/>
            <a:ext cx="1546378" cy="31591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458180" y="4062747"/>
            <a:ext cx="1546378" cy="31591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66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13436" y="462820"/>
                <a:ext cx="591562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өлшекті 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қысқартыңдар:</m:t>
                      </m:r>
                    </m:oMath>
                  </m:oMathPara>
                </a14:m>
                <a:endParaRPr lang="kk-KZ" sz="32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32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436" y="462820"/>
                <a:ext cx="5915628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23729" y="1378835"/>
                <a:ext cx="4282633" cy="1167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29" y="1378835"/>
                <a:ext cx="4282633" cy="11678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36138" y="1519322"/>
                <a:ext cx="4282633" cy="102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138" y="1519322"/>
                <a:ext cx="4282633" cy="10273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23728" y="2878760"/>
                <a:ext cx="4282633" cy="1197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28" y="2878760"/>
                <a:ext cx="4282633" cy="11978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52421" y="3170282"/>
                <a:ext cx="125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421" y="3170282"/>
                <a:ext cx="1250066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446502" y="2153920"/>
            <a:ext cx="1282218" cy="30213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409448" y="1518609"/>
            <a:ext cx="319272" cy="18748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275840" y="3670134"/>
            <a:ext cx="1293244" cy="18050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409448" y="2984254"/>
            <a:ext cx="314862" cy="1284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88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30629" y="624866"/>
                <a:ext cx="591562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өлшекті 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қысқартыңдар:</m:t>
                      </m:r>
                    </m:oMath>
                  </m:oMathPara>
                </a14:m>
                <a:endParaRPr lang="kk-KZ" sz="32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32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29" y="624866"/>
                <a:ext cx="5915628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23729" y="1378835"/>
                <a:ext cx="2324585" cy="1110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29" y="1378835"/>
                <a:ext cx="2324585" cy="11104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84747" y="1490924"/>
                <a:ext cx="2324585" cy="1030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4747" y="1490924"/>
                <a:ext cx="2324585" cy="10303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063450" y="1419630"/>
                <a:ext cx="3680749" cy="1117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−1)(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450" y="1419630"/>
                <a:ext cx="3680749" cy="11176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0323541" y="1482035"/>
                <a:ext cx="1313494" cy="9160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/>
                  <a:t>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3541" y="1482035"/>
                <a:ext cx="1313494" cy="916020"/>
              </a:xfrm>
              <a:prstGeom prst="rect">
                <a:avLst/>
              </a:prstGeom>
              <a:blipFill>
                <a:blip r:embed="rId6"/>
                <a:stretch>
                  <a:fillRect l="-16204" t="-3333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23729" y="3510506"/>
                <a:ext cx="2324585" cy="1110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29" y="3510506"/>
                <a:ext cx="2324585" cy="11104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024848" y="3510506"/>
                <a:ext cx="3537997" cy="1167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−1)(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848" y="3510506"/>
                <a:ext cx="3537997" cy="11678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73162" y="3510506"/>
                <a:ext cx="2324585" cy="1047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3162" y="3510506"/>
                <a:ext cx="2324585" cy="10475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8399291" y="1491499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7502447" y="2093711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592239" y="4253997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5041691" y="3608034"/>
            <a:ext cx="335282" cy="1516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79273" y="1482035"/>
                <a:ext cx="2793849" cy="1030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273" y="1482035"/>
                <a:ext cx="2793849" cy="103034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580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5" grpId="0"/>
      <p:bldP spid="16" grpId="0"/>
      <p:bldP spid="18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30629" y="624866"/>
                <a:ext cx="591562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өлшекті 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қысқартыңдар:</m:t>
                      </m:r>
                    </m:oMath>
                  </m:oMathPara>
                </a14:m>
                <a:endParaRPr lang="kk-KZ" sz="32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32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29" y="624866"/>
                <a:ext cx="5915628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23729" y="1378835"/>
                <a:ext cx="3516777" cy="1080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29" y="1378835"/>
                <a:ext cx="3516777" cy="10804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23729" y="3510506"/>
                <a:ext cx="4185151" cy="1080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3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−15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29" y="3510506"/>
                <a:ext cx="4185151" cy="10804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18677" y="1364182"/>
                <a:ext cx="5475794" cy="1167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677" y="1364182"/>
                <a:ext cx="5475794" cy="11678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75969" y="3510506"/>
                <a:ext cx="4185151" cy="1167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3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15(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969" y="3510506"/>
                <a:ext cx="4185151" cy="11678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362449" y="3655225"/>
                <a:ext cx="2844031" cy="10231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2449" y="3655225"/>
                <a:ext cx="2844031" cy="10231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5877421" y="2085037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6372593" y="1496750"/>
            <a:ext cx="243842" cy="12567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5634358" y="4285167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7376161" y="3655225"/>
            <a:ext cx="243839" cy="905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26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30629" y="624866"/>
                <a:ext cx="591562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өлшекті 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қысқартыңдар:</m:t>
                      </m:r>
                    </m:oMath>
                  </m:oMathPara>
                </a14:m>
                <a:endParaRPr lang="kk-KZ" sz="32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32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29" y="624866"/>
                <a:ext cx="5915628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23729" y="1378835"/>
                <a:ext cx="3516777" cy="1167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29" y="1378835"/>
                <a:ext cx="3516777" cy="11674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17132" y="3264393"/>
                <a:ext cx="2671311" cy="1167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132" y="3264393"/>
                <a:ext cx="2671311" cy="1167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18677" y="1364182"/>
                <a:ext cx="5475794" cy="1160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677" y="1364182"/>
                <a:ext cx="5475794" cy="11608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69469" y="3354072"/>
                <a:ext cx="3376788" cy="1117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−1)(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469" y="3354072"/>
                <a:ext cx="3376788" cy="11176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605412" y="3354072"/>
                <a:ext cx="1674988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5412" y="3354072"/>
                <a:ext cx="1674988" cy="10143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5894368" y="1408641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6342280" y="2082566"/>
            <a:ext cx="263132" cy="8322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818677" y="3455130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5566006" y="4041327"/>
            <a:ext cx="263132" cy="14666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056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1281</TotalTime>
  <Words>89</Words>
  <Application>Microsoft Office PowerPoint</Application>
  <PresentationFormat>Широкоэкранный</PresentationFormat>
  <Paragraphs>66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Cambria Math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150</cp:revision>
  <dcterms:created xsi:type="dcterms:W3CDTF">2022-09-04T21:41:09Z</dcterms:created>
  <dcterms:modified xsi:type="dcterms:W3CDTF">2024-09-18T03:16:07Z</dcterms:modified>
</cp:coreProperties>
</file>