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297" r:id="rId5"/>
    <p:sldId id="300" r:id="rId6"/>
    <p:sldId id="301" r:id="rId7"/>
    <p:sldId id="302" r:id="rId8"/>
    <p:sldId id="299" r:id="rId9"/>
    <p:sldId id="298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png"/><Relationship Id="rId4" Type="http://schemas.openxmlformats.org/officeDocument/2006/relationships/image" Target="../media/image1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172487" y="1653481"/>
                <a:ext cx="9531928" cy="2770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k-KZ" sz="3600" b="1" dirty="0">
                    <a:solidFill>
                      <a:srgbClr val="002060"/>
                    </a:solidFill>
                  </a:rPr>
                  <a:t>алгебралық бөлшектің негізгі қасиетін 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қолдана аласыздар</a:t>
                </a:r>
                <a:endParaRPr lang="en-US" sz="3600" b="1" dirty="0">
                  <a:solidFill>
                    <a:srgbClr val="002060"/>
                  </a:solidFill>
                </a:endParaRPr>
              </a:p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𝒂𝒄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𝒃𝒄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,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ID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487" y="1653481"/>
                <a:ext cx="9531928" cy="2770310"/>
              </a:xfrm>
              <a:prstGeom prst="rect">
                <a:avLst/>
              </a:prstGeom>
              <a:blipFill>
                <a:blip r:embed="rId2"/>
                <a:stretch>
                  <a:fillRect l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686261" y="1546434"/>
                <a:ext cx="9531928" cy="3231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k-KZ" sz="4400" dirty="0" smtClean="0">
                    <a:solidFill>
                      <a:srgbClr val="002060"/>
                    </a:solidFill>
                  </a:rPr>
                  <a:t>алгебралық бөлшектің негізгі қасиетін қолдану</a:t>
                </a:r>
                <a:endParaRPr lang="en-US" sz="4400" dirty="0">
                  <a:solidFill>
                    <a:srgbClr val="002060"/>
                  </a:solidFill>
                </a:endParaRPr>
              </a:p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𝒂𝒄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𝒃𝒄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,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ID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61" y="1546434"/>
                <a:ext cx="9531928" cy="3231975"/>
              </a:xfrm>
              <a:prstGeom prst="rect">
                <a:avLst/>
              </a:prstGeom>
              <a:blipFill>
                <a:blip r:embed="rId2"/>
                <a:stretch>
                  <a:fillRect l="-2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Бөлшек−рационал өрнектерін ықшамдаңдар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4493" y="2133781"/>
                <a:ext cx="4450080" cy="125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93" y="2133781"/>
                <a:ext cx="4450080" cy="12548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814119" y="2538764"/>
                <a:ext cx="352153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119" y="2538764"/>
                <a:ext cx="3521533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01439" y="2175395"/>
                <a:ext cx="3521533" cy="1343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3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3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kk-KZ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1)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439" y="2175395"/>
                <a:ext cx="3521533" cy="13438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292742" y="2443411"/>
            <a:ext cx="388004" cy="1614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498892" y="3089742"/>
            <a:ext cx="388004" cy="1614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915662" y="2239577"/>
            <a:ext cx="1368977" cy="41540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945327" y="2977394"/>
            <a:ext cx="1368977" cy="41540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94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Бөлшек−рационал өрнектерін ықшамдаңдар: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4493" y="2133781"/>
                <a:ext cx="4450080" cy="1213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93" y="2133781"/>
                <a:ext cx="4450080" cy="12132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24106" y="1999450"/>
                <a:ext cx="4124961" cy="1705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kk-KZ" sz="4800" b="0" i="1" smtClean="0">
                              <a:latin typeface="Cambria Math" panose="02040503050406030204" pitchFamily="18" charset="0"/>
                            </a:rPr>
                            <m:t>(1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4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kk-KZ" sz="4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4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kk-KZ" sz="48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4106" y="1999450"/>
                <a:ext cx="4124961" cy="17055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223760" y="2143941"/>
                <a:ext cx="5161279" cy="1347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3600" dirty="0" smtClean="0"/>
                  <a:t>  -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kk-KZ" sz="4800" b="0" i="1" smtClean="0"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kk-KZ" sz="4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kk-KZ" sz="4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60" y="2143941"/>
                <a:ext cx="5161279" cy="13475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024606" y="2388483"/>
            <a:ext cx="462138" cy="1241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024606" y="3148364"/>
            <a:ext cx="519122" cy="1930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8584227" y="2388483"/>
            <a:ext cx="1577813" cy="215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8410441" y="3029502"/>
            <a:ext cx="1577813" cy="215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2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өлшек −рационал өрнегін  қысқартыңдар: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03" y="1823629"/>
                <a:ext cx="4450080" cy="1298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03" y="1823629"/>
                <a:ext cx="4450080" cy="12986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67533" y="1830401"/>
                <a:ext cx="4450080" cy="1302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533" y="1830401"/>
                <a:ext cx="4450080" cy="13022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59933" y="1907762"/>
                <a:ext cx="4450080" cy="1147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933" y="1907762"/>
                <a:ext cx="4450080" cy="11474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703666" y="2737387"/>
            <a:ext cx="1577813" cy="215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959933" y="1934283"/>
            <a:ext cx="277641" cy="14594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00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Бөлшек −рационал өрнегін  қысқартыңдар: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03" y="1823629"/>
                <a:ext cx="4450080" cy="1237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27−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03" y="1823629"/>
                <a:ext cx="4450080" cy="12375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94042" y="1758996"/>
                <a:ext cx="5722678" cy="1302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−3)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−3)(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+9)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042" y="1758996"/>
                <a:ext cx="5722678" cy="13022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48682" y="3465876"/>
                <a:ext cx="5722678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+9</m:t>
                        </m:r>
                      </m:den>
                    </m:f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682" y="3465876"/>
                <a:ext cx="5722678" cy="1053494"/>
              </a:xfrm>
              <a:prstGeom prst="rect">
                <a:avLst/>
              </a:prstGeom>
              <a:blipFill>
                <a:blip r:embed="rId5"/>
                <a:stretch>
                  <a:fillRect l="-3727" b="-9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064976" y="2641600"/>
            <a:ext cx="1577813" cy="215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6750020" y="1920240"/>
            <a:ext cx="335281" cy="1749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74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+2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=7 екенін ескеріп , төмендегі бөлшек−рационал 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өрнегінің мәнін табыңдар:</m:t>
                      </m:r>
                    </m:oMath>
                  </m:oMathPara>
                </a14:m>
                <a:endParaRPr lang="kk-KZ" sz="28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95453" y="2022996"/>
                <a:ext cx="4450080" cy="1265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53" y="2022996"/>
                <a:ext cx="4450080" cy="12650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67759" y="2039014"/>
                <a:ext cx="3521533" cy="1279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759" y="2039014"/>
                <a:ext cx="3521533" cy="12799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14600" y="2112431"/>
                <a:ext cx="1737361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4600" y="2112431"/>
                <a:ext cx="1737361" cy="11330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1805467" y="2194560"/>
            <a:ext cx="1577813" cy="215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197746" y="2743946"/>
            <a:ext cx="426721" cy="17472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42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+2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=7 екенін ескеріп , төмендегі бөлшек−рационал 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өрнегінің мәнін табыңдар:</m:t>
                      </m:r>
                    </m:oMath>
                  </m:oMathPara>
                </a14:m>
                <a:endParaRPr lang="kk-KZ" sz="28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95453" y="2022996"/>
                <a:ext cx="4450080" cy="1279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)∙4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53" y="2022996"/>
                <a:ext cx="4450080" cy="12794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89560" y="2022996"/>
                <a:ext cx="4450080" cy="1279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)∙4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)(2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560" y="2022996"/>
                <a:ext cx="4450080" cy="12794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41920" y="2022996"/>
                <a:ext cx="3403600" cy="1229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920" y="2022996"/>
                <a:ext cx="3403600" cy="1229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914427" y="2153920"/>
            <a:ext cx="1577813" cy="215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256626" y="2862641"/>
            <a:ext cx="1577813" cy="2153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15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1404</TotalTime>
  <Words>104</Words>
  <Application>Microsoft Office PowerPoint</Application>
  <PresentationFormat>Широкоэкранный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155</cp:revision>
  <dcterms:created xsi:type="dcterms:W3CDTF">2022-09-04T21:41:09Z</dcterms:created>
  <dcterms:modified xsi:type="dcterms:W3CDTF">2024-09-18T03:17:53Z</dcterms:modified>
</cp:coreProperties>
</file>