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7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media/image1.png" ContentType="image/png"/>
  <Override PartName="/ppt/media/image4.png" ContentType="image/png"/>
  <Override PartName="/ppt/media/image12.png" ContentType="image/png"/>
  <Override PartName="/ppt/media/image5.png" ContentType="image/png"/>
  <Override PartName="/ppt/media/image13.png" ContentType="image/png"/>
  <Override PartName="/ppt/media/image6.png" ContentType="image/png"/>
  <Override PartName="/ppt/media/image14.png" ContentType="image/png"/>
  <Override PartName="/ppt/media/image15.png" ContentType="image/png"/>
  <Override PartName="/ppt/media/image7.png" ContentType="image/png"/>
  <Override PartName="/ppt/media/image16.png" ContentType="image/png"/>
  <Override PartName="/ppt/media/image8.png" ContentType="image/png"/>
  <Override PartName="/ppt/media/image2.png" ContentType="image/png"/>
  <Override PartName="/ppt/media/image10.png" ContentType="image/png"/>
  <Override PartName="/ppt/media/image3.png" ContentType="image/png"/>
  <Override PartName="/ppt/media/image11.png" ContentType="image/png"/>
  <Override PartName="/ppt/media/image9.png" ContentType="image/png"/>
  <Override PartName="/ppt/media/image17.png" ContentType="image/png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_rels/slide13.xml.rels" ContentType="application/vnd.openxmlformats-package.relationships+xml"/>
  <Override PartName="/ppt/slides/_rels/slide15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4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1" r:id="rId4"/>
    <p:sldMasterId id="2147483652" r:id="rId5"/>
    <p:sldMasterId id="2147483654" r:id="rId6"/>
    <p:sldMasterId id="2147483655" r:id="rId7"/>
    <p:sldMasterId id="214748365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</p:sldIdLst>
  <p:sldSz cx="10691813" cy="7559675"/>
  <p:notesSz cx="6796088" cy="99282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"/>
          <p:cNvSpPr/>
          <p:nvPr/>
        </p:nvSpPr>
        <p:spPr>
          <a:xfrm>
            <a:off x="0" y="0"/>
            <a:ext cx="6796800" cy="99288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4" name="PlaceHolder 1"/>
          <p:cNvSpPr>
            <a:spLocks noGrp="1"/>
          </p:cNvSpPr>
          <p:nvPr>
            <p:ph type="hdr"/>
          </p:nvPr>
        </p:nvSpPr>
        <p:spPr>
          <a:xfrm>
            <a:off x="0" y="-360"/>
            <a:ext cx="2946240" cy="49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dt" idx="22"/>
          </p:nvPr>
        </p:nvSpPr>
        <p:spPr>
          <a:xfrm>
            <a:off x="3849840" y="-360"/>
            <a:ext cx="2946240" cy="498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sldImg"/>
          </p:nvPr>
        </p:nvSpPr>
        <p:spPr>
          <a:xfrm>
            <a:off x="1029960" y="1240920"/>
            <a:ext cx="4737600" cy="3350160"/>
          </a:xfrm>
          <a:prstGeom prst="rect">
            <a:avLst/>
          </a:prstGeom>
          <a:noFill/>
          <a:ln w="12600">
            <a:solidFill>
              <a:srgbClr val="000000"/>
            </a:solidFill>
            <a:round/>
          </a:ln>
        </p:spPr>
        <p:txBody>
          <a:bodyPr lIns="91440" rIns="91440" tIns="45720" bIns="45720" anchor="t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move the slide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body"/>
          </p:nvPr>
        </p:nvSpPr>
        <p:spPr>
          <a:xfrm>
            <a:off x="679320" y="4777920"/>
            <a:ext cx="5438880" cy="390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96800" indent="-24768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500" strike="noStrike" u="non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ftr" idx="23"/>
          </p:nvPr>
        </p:nvSpPr>
        <p:spPr>
          <a:xfrm>
            <a:off x="0" y="9429840"/>
            <a:ext cx="29462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sldNum" idx="24"/>
          </p:nvPr>
        </p:nvSpPr>
        <p:spPr>
          <a:xfrm>
            <a:off x="3849840" y="9429840"/>
            <a:ext cx="2946240" cy="49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200" strike="noStrike" u="none">
                <a:solidFill>
                  <a:srgbClr val="000000"/>
                </a:solidFill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EB775ED-92D2-42A0-9909-2F0E549C2D0B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ldImg"/>
          </p:nvPr>
        </p:nvSpPr>
        <p:spPr>
          <a:xfrm>
            <a:off x="1030320" y="1241280"/>
            <a:ext cx="4737240" cy="3349800"/>
          </a:xfrm>
          <a:prstGeom prst="rect">
            <a:avLst/>
          </a:prstGeom>
          <a:ln w="0">
            <a:noFill/>
          </a:ln>
        </p:spPr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679320" y="4777920"/>
            <a:ext cx="5438880" cy="390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96800" indent="-24768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3" name="Номер слайда 3"/>
          <p:cNvSpPr/>
          <p:nvPr/>
        </p:nvSpPr>
        <p:spPr>
          <a:xfrm>
            <a:off x="3849840" y="9429840"/>
            <a:ext cx="2946240" cy="49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5BEB0A24-F09F-4EAE-83C3-A1C160A1C285}" type="slidenum">
              <a:rPr b="0" lang="ru-RU" sz="1200" strike="noStrike" u="none">
                <a:solidFill>
                  <a:srgbClr val="000000"/>
                </a:solidFill>
                <a:uFillTx/>
                <a:latin typeface="Calibri"/>
                <a:ea typeface="Calibri"/>
              </a:rPr>
              <a:t>&lt;number&gt;</a:t>
            </a:fld>
            <a:endParaRPr b="0" lang="ru-RU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2B61CEF-25D3-4C84-AB38-30C8C41B991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76B20B3-8131-4798-A820-D1982539058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2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ounded Rectangle 13"/>
          <p:cNvSpPr/>
          <p:nvPr/>
        </p:nvSpPr>
        <p:spPr>
          <a:xfrm>
            <a:off x="266760" y="252360"/>
            <a:ext cx="10169640" cy="2720880"/>
          </a:xfrm>
          <a:prstGeom prst="roundRect">
            <a:avLst>
              <a:gd name="adj" fmla="val 3361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" name="Group 15"/>
          <p:cNvGrpSpPr/>
          <p:nvPr/>
        </p:nvGrpSpPr>
        <p:grpSpPr>
          <a:xfrm>
            <a:off x="247680" y="1851120"/>
            <a:ext cx="10201320" cy="1466640"/>
            <a:chOff x="247680" y="1851120"/>
            <a:chExt cx="10201320" cy="1466640"/>
          </a:xfrm>
        </p:grpSpPr>
        <p:sp>
          <p:nvSpPr>
            <p:cNvPr id="2" name="Freeform 14"/>
            <p:cNvSpPr/>
            <p:nvPr/>
          </p:nvSpPr>
          <p:spPr>
            <a:xfrm>
              <a:off x="7072200" y="2010960"/>
              <a:ext cx="3363840" cy="787320"/>
            </a:xfrm>
            <a:custGeom>
              <a:avLst/>
              <a:gdLst/>
              <a:ah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" name="Freeform 18"/>
            <p:cNvSpPr/>
            <p:nvPr/>
          </p:nvSpPr>
          <p:spPr>
            <a:xfrm>
              <a:off x="3063240" y="1869480"/>
              <a:ext cx="6483960" cy="937440"/>
            </a:xfrm>
            <a:custGeom>
              <a:avLst/>
              <a:gdLst/>
              <a:ah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" name="Freeform 22"/>
            <p:cNvSpPr/>
            <p:nvPr/>
          </p:nvSpPr>
          <p:spPr>
            <a:xfrm>
              <a:off x="3308040" y="1882800"/>
              <a:ext cx="6394320" cy="853920"/>
            </a:xfrm>
            <a:custGeom>
              <a:avLst/>
              <a:gdLst/>
              <a:ah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5" name="Freeform 26"/>
            <p:cNvSpPr/>
            <p:nvPr/>
          </p:nvSpPr>
          <p:spPr>
            <a:xfrm>
              <a:off x="6559920" y="1868040"/>
              <a:ext cx="3868560" cy="718560"/>
            </a:xfrm>
            <a:custGeom>
              <a:avLst/>
              <a:gdLst/>
              <a:ah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 useBgFill="1">
          <p:nvSpPr>
            <p:cNvPr id="6" name="Freeform 10"/>
            <p:cNvSpPr/>
            <p:nvPr/>
          </p:nvSpPr>
          <p:spPr>
            <a:xfrm>
              <a:off x="247680" y="1851120"/>
              <a:ext cx="10201320" cy="1466640"/>
            </a:xfrm>
            <a:custGeom>
              <a:avLst/>
              <a:gdLst/>
              <a:ah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edit the title text format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dt" idx="1"/>
          </p:nvPr>
        </p:nvSpPr>
        <p:spPr>
          <a:xfrm>
            <a:off x="603900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ftr" idx="2"/>
          </p:nvPr>
        </p:nvSpPr>
        <p:spPr>
          <a:xfrm>
            <a:off x="22716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3"/>
          </p:nvPr>
        </p:nvSpPr>
        <p:spPr>
          <a:xfrm>
            <a:off x="4667400" y="6891120"/>
            <a:ext cx="135864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100" strike="noStrike" u="none">
                <a:solidFill>
                  <a:srgbClr val="073e87"/>
                </a:solidFill>
                <a:uFillTx/>
                <a:latin typeface="Arial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ECCB13FE-A416-4D45-AAE9-FAB76FC9930C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1019160" y="2949480"/>
            <a:ext cx="8664480" cy="38052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Click to edit the outline text format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1" marL="65736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Second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2" marL="97488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Third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3" marL="1303200" indent="-26028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Fourth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4" marL="166860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Fifth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5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Sixth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6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Seventh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5"/>
          <p:cNvSpPr/>
          <p:nvPr/>
        </p:nvSpPr>
        <p:spPr>
          <a:xfrm>
            <a:off x="266760" y="252360"/>
            <a:ext cx="10169640" cy="6653160"/>
          </a:xfrm>
          <a:prstGeom prst="roundRect">
            <a:avLst>
              <a:gd name="adj" fmla="val 1273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" name="Group 9"/>
          <p:cNvGrpSpPr/>
          <p:nvPr/>
        </p:nvGrpSpPr>
        <p:grpSpPr>
          <a:xfrm>
            <a:off x="247680" y="5902200"/>
            <a:ext cx="10201320" cy="1468440"/>
            <a:chOff x="247680" y="5902200"/>
            <a:chExt cx="10201320" cy="1468440"/>
          </a:xfrm>
        </p:grpSpPr>
        <p:sp>
          <p:nvSpPr>
            <p:cNvPr id="14" name="Freeform 14"/>
            <p:cNvSpPr/>
            <p:nvPr/>
          </p:nvSpPr>
          <p:spPr>
            <a:xfrm>
              <a:off x="7080840" y="6062040"/>
              <a:ext cx="3368160" cy="788400"/>
            </a:xfrm>
            <a:custGeom>
              <a:avLst/>
              <a:gdLst/>
              <a:ah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Freeform 18"/>
            <p:cNvSpPr/>
            <p:nvPr/>
          </p:nvSpPr>
          <p:spPr>
            <a:xfrm>
              <a:off x="3066840" y="5920560"/>
              <a:ext cx="6492240" cy="938880"/>
            </a:xfrm>
            <a:custGeom>
              <a:avLst/>
              <a:gdLst/>
              <a:ah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Freeform 22"/>
            <p:cNvSpPr/>
            <p:nvPr/>
          </p:nvSpPr>
          <p:spPr>
            <a:xfrm>
              <a:off x="3312000" y="5933880"/>
              <a:ext cx="6402600" cy="855000"/>
            </a:xfrm>
            <a:custGeom>
              <a:avLst/>
              <a:gdLst/>
              <a:ah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7" name="Freeform 26"/>
            <p:cNvSpPr/>
            <p:nvPr/>
          </p:nvSpPr>
          <p:spPr>
            <a:xfrm>
              <a:off x="6568200" y="5919120"/>
              <a:ext cx="3873240" cy="719280"/>
            </a:xfrm>
            <a:custGeom>
              <a:avLst/>
              <a:gdLst/>
              <a:ah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 useBgFill="1">
          <p:nvSpPr>
            <p:cNvPr id="18" name="Freeform 10"/>
            <p:cNvSpPr/>
            <p:nvPr/>
          </p:nvSpPr>
          <p:spPr>
            <a:xfrm>
              <a:off x="247680" y="5902200"/>
              <a:ext cx="10201320" cy="1468440"/>
            </a:xfrm>
            <a:custGeom>
              <a:avLst/>
              <a:gdLst/>
              <a:ah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edit the title text format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019160" y="2949480"/>
            <a:ext cx="8664480" cy="38052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Click to edit the outline text format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1" marL="65736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Second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2" marL="97488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Third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3" marL="1303200" indent="-26028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Fourth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4" marL="166860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Fifth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5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Sixth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6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Seventh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4"/>
          </p:nvPr>
        </p:nvSpPr>
        <p:spPr>
          <a:xfrm>
            <a:off x="603900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ftr" idx="5"/>
          </p:nvPr>
        </p:nvSpPr>
        <p:spPr>
          <a:xfrm>
            <a:off x="22716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" name="PlaceHolder 5"/>
          <p:cNvSpPr>
            <a:spLocks noGrp="1"/>
          </p:cNvSpPr>
          <p:nvPr>
            <p:ph type="sldNum" idx="6"/>
          </p:nvPr>
        </p:nvSpPr>
        <p:spPr>
          <a:xfrm>
            <a:off x="4667400" y="6891120"/>
            <a:ext cx="135864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100" strike="noStrike" u="none">
                <a:solidFill>
                  <a:srgbClr val="073e87"/>
                </a:solidFill>
                <a:uFillTx/>
                <a:latin typeface="Arial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071DDDB-EF02-4649-8FDA-8DC4628E3443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13"/>
          <p:cNvSpPr/>
          <p:nvPr/>
        </p:nvSpPr>
        <p:spPr>
          <a:xfrm>
            <a:off x="266760" y="252360"/>
            <a:ext cx="10169640" cy="5221440"/>
          </a:xfrm>
          <a:prstGeom prst="roundRect">
            <a:avLst>
              <a:gd name="adj" fmla="val 1273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7072200" y="4633920"/>
            <a:ext cx="3364200" cy="787320"/>
          </a:xfrm>
          <a:custGeom>
            <a:avLst/>
            <a:gdLst/>
            <a:ahLst/>
            <a:rect l="l" t="t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rgbClr val="c6e7fc">
              <a:alpha val="29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040" rIns="104040" tIns="51840" bIns="51840" anchor="t">
            <a:noAutofit/>
          </a:bodyPr>
          <a:p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" name="Freeform 18"/>
          <p:cNvSpPr/>
          <p:nvPr/>
        </p:nvSpPr>
        <p:spPr>
          <a:xfrm>
            <a:off x="3063960" y="4492800"/>
            <a:ext cx="6483240" cy="938160"/>
          </a:xfrm>
          <a:custGeom>
            <a:avLst/>
            <a:gdLst/>
            <a:ahLst/>
            <a:rect l="l" t="t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rgbClr val="c6e7fc">
              <a:alpha val="4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040" rIns="104040" tIns="51840" bIns="51840" anchor="t">
            <a:noAutofit/>
          </a:bodyPr>
          <a:p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Freeform 22"/>
          <p:cNvSpPr/>
          <p:nvPr/>
        </p:nvSpPr>
        <p:spPr>
          <a:xfrm>
            <a:off x="3308400" y="4506840"/>
            <a:ext cx="6394320" cy="854280"/>
          </a:xfrm>
          <a:custGeom>
            <a:avLst/>
            <a:gdLst/>
            <a:ahLst/>
            <a:rect l="l" t="t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104040" rIns="104040" tIns="51840" bIns="51840" anchor="t">
            <a:noAutofit/>
          </a:bodyPr>
          <a:p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" name="Freeform 26"/>
          <p:cNvSpPr/>
          <p:nvPr/>
        </p:nvSpPr>
        <p:spPr>
          <a:xfrm>
            <a:off x="6559560" y="4492800"/>
            <a:ext cx="3868560" cy="717480"/>
          </a:xfrm>
          <a:custGeom>
            <a:avLst/>
            <a:gdLst/>
            <a:ahLst/>
            <a:rect l="l" t="t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104040" rIns="104040" tIns="51840" bIns="51840" anchor="t">
            <a:noAutofit/>
          </a:bodyPr>
          <a:p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 useBgFill="1">
        <p:nvSpPr>
          <p:cNvPr id="29" name="Freeform 10"/>
          <p:cNvSpPr/>
          <p:nvPr/>
        </p:nvSpPr>
        <p:spPr>
          <a:xfrm>
            <a:off x="247680" y="4475160"/>
            <a:ext cx="10201320" cy="1465200"/>
          </a:xfrm>
          <a:custGeom>
            <a:avLst/>
            <a:gdLst/>
            <a:ahLst/>
            <a:rect l="l" t="t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040" rIns="104040" tIns="51840" bIns="51840" anchor="t">
            <a:noAutofit/>
          </a:bodyPr>
          <a:p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edit the title text format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019160" y="2949480"/>
            <a:ext cx="8664480" cy="38052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Click to edit the outline text format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1" marL="65736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Second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2" marL="97488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Third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3" marL="1303200" indent="-26028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Fourth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4" marL="166860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Fifth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5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Sixth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6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Seventh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dt" idx="7"/>
          </p:nvPr>
        </p:nvSpPr>
        <p:spPr>
          <a:xfrm>
            <a:off x="603900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ftr" idx="8"/>
          </p:nvPr>
        </p:nvSpPr>
        <p:spPr>
          <a:xfrm>
            <a:off x="22716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sldNum" idx="9"/>
          </p:nvPr>
        </p:nvSpPr>
        <p:spPr>
          <a:xfrm>
            <a:off x="4667400" y="6891120"/>
            <a:ext cx="135864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100" strike="noStrike" u="none">
                <a:solidFill>
                  <a:srgbClr val="073e87"/>
                </a:solidFill>
                <a:uFillTx/>
                <a:latin typeface="Arial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BDF1662D-5699-4DEA-BFFE-B9DC84CF5C96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11"/>
          <p:cNvSpPr/>
          <p:nvPr/>
        </p:nvSpPr>
        <p:spPr>
          <a:xfrm>
            <a:off x="266760" y="252360"/>
            <a:ext cx="10169640" cy="1571760"/>
          </a:xfrm>
          <a:prstGeom prst="roundRect">
            <a:avLst>
              <a:gd name="adj" fmla="val 7134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6" name="Group 5"/>
          <p:cNvGrpSpPr/>
          <p:nvPr/>
        </p:nvGrpSpPr>
        <p:grpSpPr>
          <a:xfrm>
            <a:off x="247680" y="787320"/>
            <a:ext cx="10201320" cy="1467000"/>
            <a:chOff x="247680" y="787320"/>
            <a:chExt cx="10201320" cy="1467000"/>
          </a:xfrm>
        </p:grpSpPr>
        <p:sp>
          <p:nvSpPr>
            <p:cNvPr id="37" name="Freeform 14"/>
            <p:cNvSpPr/>
            <p:nvPr/>
          </p:nvSpPr>
          <p:spPr>
            <a:xfrm>
              <a:off x="7072200" y="947160"/>
              <a:ext cx="3363840" cy="787680"/>
            </a:xfrm>
            <a:custGeom>
              <a:avLst/>
              <a:gdLst/>
              <a:ah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8" name="Freeform 18"/>
            <p:cNvSpPr/>
            <p:nvPr/>
          </p:nvSpPr>
          <p:spPr>
            <a:xfrm>
              <a:off x="3063240" y="805680"/>
              <a:ext cx="6483960" cy="937800"/>
            </a:xfrm>
            <a:custGeom>
              <a:avLst/>
              <a:gdLst/>
              <a:ah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9" name="Freeform 22"/>
            <p:cNvSpPr/>
            <p:nvPr/>
          </p:nvSpPr>
          <p:spPr>
            <a:xfrm>
              <a:off x="3308040" y="819000"/>
              <a:ext cx="6394320" cy="854280"/>
            </a:xfrm>
            <a:custGeom>
              <a:avLst/>
              <a:gdLst/>
              <a:ah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40" name="Freeform 26"/>
            <p:cNvSpPr/>
            <p:nvPr/>
          </p:nvSpPr>
          <p:spPr>
            <a:xfrm>
              <a:off x="6559920" y="804240"/>
              <a:ext cx="3868560" cy="718560"/>
            </a:xfrm>
            <a:custGeom>
              <a:avLst/>
              <a:gdLst/>
              <a:ah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 useBgFill="1">
          <p:nvSpPr>
            <p:cNvPr id="41" name="Freeform 10"/>
            <p:cNvSpPr/>
            <p:nvPr/>
          </p:nvSpPr>
          <p:spPr>
            <a:xfrm>
              <a:off x="247680" y="787320"/>
              <a:ext cx="10201320" cy="1467000"/>
            </a:xfrm>
            <a:custGeom>
              <a:avLst/>
              <a:gdLst/>
              <a:ah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edit the title text format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019160" y="2949480"/>
            <a:ext cx="8664480" cy="38052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Click to edit the outline text format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1" marL="65736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Second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2" marL="97488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Third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3" marL="1303200" indent="-26028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Fourth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4" marL="166860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Fifth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5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Sixth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6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Seventh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 idx="10"/>
          </p:nvPr>
        </p:nvSpPr>
        <p:spPr>
          <a:xfrm>
            <a:off x="603900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 idx="11"/>
          </p:nvPr>
        </p:nvSpPr>
        <p:spPr>
          <a:xfrm>
            <a:off x="22716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 idx="12"/>
          </p:nvPr>
        </p:nvSpPr>
        <p:spPr>
          <a:xfrm>
            <a:off x="4667400" y="6891120"/>
            <a:ext cx="135864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100" strike="noStrike" u="none">
                <a:solidFill>
                  <a:srgbClr val="073e87"/>
                </a:solidFill>
                <a:uFillTx/>
                <a:latin typeface="Arial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27A7A04-AF18-4480-BA16-59EDD8825E7C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14"/>
          <p:cNvSpPr/>
          <p:nvPr/>
        </p:nvSpPr>
        <p:spPr>
          <a:xfrm>
            <a:off x="266760" y="252360"/>
            <a:ext cx="10169640" cy="1571760"/>
          </a:xfrm>
          <a:prstGeom prst="roundRect">
            <a:avLst>
              <a:gd name="adj" fmla="val 7134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8" name="Group 23"/>
          <p:cNvGrpSpPr/>
          <p:nvPr/>
        </p:nvGrpSpPr>
        <p:grpSpPr>
          <a:xfrm>
            <a:off x="247680" y="787320"/>
            <a:ext cx="10201320" cy="1468440"/>
            <a:chOff x="247680" y="787320"/>
            <a:chExt cx="10201320" cy="1468440"/>
          </a:xfrm>
        </p:grpSpPr>
        <p:sp>
          <p:nvSpPr>
            <p:cNvPr id="49" name="Freeform 14"/>
            <p:cNvSpPr/>
            <p:nvPr/>
          </p:nvSpPr>
          <p:spPr>
            <a:xfrm>
              <a:off x="7080840" y="947160"/>
              <a:ext cx="3368160" cy="788400"/>
            </a:xfrm>
            <a:custGeom>
              <a:avLst/>
              <a:gdLst/>
              <a:ah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50" name="Freeform 18"/>
            <p:cNvSpPr/>
            <p:nvPr/>
          </p:nvSpPr>
          <p:spPr>
            <a:xfrm>
              <a:off x="3066840" y="805680"/>
              <a:ext cx="6492240" cy="938880"/>
            </a:xfrm>
            <a:custGeom>
              <a:avLst/>
              <a:gdLst/>
              <a:ah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51" name="Freeform 22"/>
            <p:cNvSpPr/>
            <p:nvPr/>
          </p:nvSpPr>
          <p:spPr>
            <a:xfrm>
              <a:off x="3312000" y="819000"/>
              <a:ext cx="6402600" cy="855000"/>
            </a:xfrm>
            <a:custGeom>
              <a:avLst/>
              <a:gdLst/>
              <a:ah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52" name="Freeform 26"/>
            <p:cNvSpPr/>
            <p:nvPr/>
          </p:nvSpPr>
          <p:spPr>
            <a:xfrm>
              <a:off x="6568200" y="804240"/>
              <a:ext cx="3873240" cy="719280"/>
            </a:xfrm>
            <a:custGeom>
              <a:avLst/>
              <a:gdLst/>
              <a:ah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 useBgFill="1">
          <p:nvSpPr>
            <p:cNvPr id="53" name="Freeform 28"/>
            <p:cNvSpPr/>
            <p:nvPr/>
          </p:nvSpPr>
          <p:spPr>
            <a:xfrm>
              <a:off x="247680" y="787320"/>
              <a:ext cx="10201320" cy="1468440"/>
            </a:xfrm>
            <a:custGeom>
              <a:avLst/>
              <a:gdLst/>
              <a:ah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edit the title text format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019160" y="2949480"/>
            <a:ext cx="8664480" cy="38052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Click to edit the outline text format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1" marL="65736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Second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2" marL="97488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Third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3" marL="1303200" indent="-26028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Fourth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4" marL="166860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Fifth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5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Sixth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6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Seventh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dt" idx="13"/>
          </p:nvPr>
        </p:nvSpPr>
        <p:spPr>
          <a:xfrm>
            <a:off x="603900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ftr" idx="14"/>
          </p:nvPr>
        </p:nvSpPr>
        <p:spPr>
          <a:xfrm>
            <a:off x="22716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sldNum" idx="15"/>
          </p:nvPr>
        </p:nvSpPr>
        <p:spPr>
          <a:xfrm>
            <a:off x="4667400" y="6891120"/>
            <a:ext cx="135864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100" strike="noStrike" u="none">
                <a:solidFill>
                  <a:srgbClr val="073e87"/>
                </a:solidFill>
                <a:uFillTx/>
                <a:latin typeface="Arial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68C0DD0D-F8B3-4FD3-B870-296FD1379838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14"/>
          <p:cNvSpPr/>
          <p:nvPr/>
        </p:nvSpPr>
        <p:spPr>
          <a:xfrm>
            <a:off x="266760" y="252360"/>
            <a:ext cx="10169640" cy="6653160"/>
          </a:xfrm>
          <a:prstGeom prst="roundRect">
            <a:avLst>
              <a:gd name="adj" fmla="val 1273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60" name="Group 8"/>
          <p:cNvGrpSpPr/>
          <p:nvPr/>
        </p:nvGrpSpPr>
        <p:grpSpPr>
          <a:xfrm>
            <a:off x="247680" y="5902200"/>
            <a:ext cx="10201320" cy="1468440"/>
            <a:chOff x="247680" y="5902200"/>
            <a:chExt cx="10201320" cy="1468440"/>
          </a:xfrm>
        </p:grpSpPr>
        <p:sp>
          <p:nvSpPr>
            <p:cNvPr id="61" name="Freeform 14"/>
            <p:cNvSpPr/>
            <p:nvPr/>
          </p:nvSpPr>
          <p:spPr>
            <a:xfrm>
              <a:off x="7080840" y="6062040"/>
              <a:ext cx="3368160" cy="788400"/>
            </a:xfrm>
            <a:custGeom>
              <a:avLst/>
              <a:gdLst/>
              <a:ah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62" name="Freeform 18"/>
            <p:cNvSpPr/>
            <p:nvPr/>
          </p:nvSpPr>
          <p:spPr>
            <a:xfrm>
              <a:off x="3066840" y="5920560"/>
              <a:ext cx="6492240" cy="938880"/>
            </a:xfrm>
            <a:custGeom>
              <a:avLst/>
              <a:gdLst/>
              <a:ah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63" name="Freeform 22"/>
            <p:cNvSpPr/>
            <p:nvPr/>
          </p:nvSpPr>
          <p:spPr>
            <a:xfrm>
              <a:off x="3312000" y="5933880"/>
              <a:ext cx="6402600" cy="855000"/>
            </a:xfrm>
            <a:custGeom>
              <a:avLst/>
              <a:gdLst/>
              <a:ah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64" name="Freeform 26"/>
            <p:cNvSpPr/>
            <p:nvPr/>
          </p:nvSpPr>
          <p:spPr>
            <a:xfrm>
              <a:off x="6568200" y="5919120"/>
              <a:ext cx="3873240" cy="719280"/>
            </a:xfrm>
            <a:custGeom>
              <a:avLst/>
              <a:gdLst/>
              <a:ah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 useBgFill="1">
          <p:nvSpPr>
            <p:cNvPr id="65" name="Freeform 10"/>
            <p:cNvSpPr/>
            <p:nvPr/>
          </p:nvSpPr>
          <p:spPr>
            <a:xfrm>
              <a:off x="247680" y="5902200"/>
              <a:ext cx="10201320" cy="1468440"/>
            </a:xfrm>
            <a:custGeom>
              <a:avLst/>
              <a:gdLst/>
              <a:ah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edit the title text format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019160" y="2949480"/>
            <a:ext cx="8664480" cy="38052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Click to edit the outline text format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1" marL="65736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Second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2" marL="97488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Third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3" marL="1303200" indent="-26028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Fourth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4" marL="166860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Fifth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5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Sixth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6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Seventh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dt" idx="16"/>
          </p:nvPr>
        </p:nvSpPr>
        <p:spPr>
          <a:xfrm>
            <a:off x="603900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ftr" idx="17"/>
          </p:nvPr>
        </p:nvSpPr>
        <p:spPr>
          <a:xfrm>
            <a:off x="22716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sldNum" idx="18"/>
          </p:nvPr>
        </p:nvSpPr>
        <p:spPr>
          <a:xfrm>
            <a:off x="4667400" y="6891120"/>
            <a:ext cx="135864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100" strike="noStrike" u="none">
                <a:solidFill>
                  <a:srgbClr val="073e87"/>
                </a:solidFill>
                <a:uFillTx/>
                <a:latin typeface="Arial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C67BF6D-3985-4017-8968-B6DF65BD6381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le 20"/>
          <p:cNvSpPr/>
          <p:nvPr/>
        </p:nvSpPr>
        <p:spPr>
          <a:xfrm>
            <a:off x="266760" y="252360"/>
            <a:ext cx="10169640" cy="1571760"/>
          </a:xfrm>
          <a:prstGeom prst="roundRect">
            <a:avLst>
              <a:gd name="adj" fmla="val 7134"/>
            </a:avLst>
          </a:prstGeom>
          <a:gradFill rotWithShape="0">
            <a:gsLst>
              <a:gs pos="0">
                <a:srgbClr val="0293e0"/>
              </a:gs>
              <a:gs pos="100000">
                <a:srgbClr val="83d3fe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72" name="Group 14"/>
          <p:cNvGrpSpPr/>
          <p:nvPr/>
        </p:nvGrpSpPr>
        <p:grpSpPr>
          <a:xfrm>
            <a:off x="247680" y="787320"/>
            <a:ext cx="10201320" cy="1468440"/>
            <a:chOff x="247680" y="787320"/>
            <a:chExt cx="10201320" cy="1468440"/>
          </a:xfrm>
        </p:grpSpPr>
        <p:sp>
          <p:nvSpPr>
            <p:cNvPr id="73" name="Freeform 14"/>
            <p:cNvSpPr/>
            <p:nvPr/>
          </p:nvSpPr>
          <p:spPr>
            <a:xfrm>
              <a:off x="7080840" y="947160"/>
              <a:ext cx="3368160" cy="788400"/>
            </a:xfrm>
            <a:custGeom>
              <a:avLst/>
              <a:gdLst/>
              <a:ahLst/>
              <a:rect l="l" t="t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rgbClr val="c6e7fc">
                <a:alpha val="29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4" name="Freeform 18"/>
            <p:cNvSpPr/>
            <p:nvPr/>
          </p:nvSpPr>
          <p:spPr>
            <a:xfrm>
              <a:off x="3066840" y="805680"/>
              <a:ext cx="6492240" cy="938880"/>
            </a:xfrm>
            <a:custGeom>
              <a:avLst/>
              <a:gdLst/>
              <a:ahLst/>
              <a:rect l="l" t="t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rgbClr val="c6e7fc">
                <a:alpha val="4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5" name="Freeform 22"/>
            <p:cNvSpPr/>
            <p:nvPr/>
          </p:nvSpPr>
          <p:spPr>
            <a:xfrm>
              <a:off x="3312000" y="819000"/>
              <a:ext cx="6402600" cy="855000"/>
            </a:xfrm>
            <a:custGeom>
              <a:avLst/>
              <a:gdLst/>
              <a:ahLst/>
              <a:rect l="l" t="t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6" name="Freeform 26"/>
            <p:cNvSpPr/>
            <p:nvPr/>
          </p:nvSpPr>
          <p:spPr>
            <a:xfrm>
              <a:off x="6568200" y="804240"/>
              <a:ext cx="3873240" cy="719280"/>
            </a:xfrm>
            <a:custGeom>
              <a:avLst/>
              <a:gdLst/>
              <a:ahLst/>
              <a:rect l="l" t="t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0"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 useBgFill="1">
          <p:nvSpPr>
            <p:cNvPr id="77" name="Freeform 19"/>
            <p:cNvSpPr/>
            <p:nvPr/>
          </p:nvSpPr>
          <p:spPr>
            <a:xfrm>
              <a:off x="247680" y="787320"/>
              <a:ext cx="10201320" cy="1468440"/>
            </a:xfrm>
            <a:custGeom>
              <a:avLst/>
              <a:gdLst/>
              <a:ahLst/>
              <a:rect l="l" t="t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noAutofit/>
            </a:bodyPr>
            <a:p>
              <a:endParaRPr b="0" lang="ru-RU" sz="15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Click to edit the title text format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019160" y="2949480"/>
            <a:ext cx="8664480" cy="38052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Click to edit the outline text format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1" marL="65736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Second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2" marL="97488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Third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3" marL="1303200" indent="-26028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Fourth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4" marL="1668600" indent="-2606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Fifth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5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Sixth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lvl="6" marL="1668600" indent="-260640">
              <a:spcBef>
                <a:spcPts val="675"/>
              </a:spcBef>
              <a:buClr>
                <a:srgbClr val="000000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700" strike="noStrike" u="none">
                <a:solidFill>
                  <a:srgbClr val="073e87"/>
                </a:solidFill>
                <a:uFillTx/>
                <a:latin typeface="Candara"/>
              </a:rPr>
              <a:t>Seventh Outline Level</a:t>
            </a: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 idx="19"/>
          </p:nvPr>
        </p:nvSpPr>
        <p:spPr>
          <a:xfrm>
            <a:off x="603900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 idx="20"/>
          </p:nvPr>
        </p:nvSpPr>
        <p:spPr>
          <a:xfrm>
            <a:off x="227160" y="6891120"/>
            <a:ext cx="442728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 idx="21"/>
          </p:nvPr>
        </p:nvSpPr>
        <p:spPr>
          <a:xfrm>
            <a:off x="4667400" y="6891120"/>
            <a:ext cx="1358640" cy="40140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lstStyle>
            <a:lvl1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ru-RU" sz="1100" strike="noStrike" u="none">
                <a:solidFill>
                  <a:srgbClr val="073e87"/>
                </a:solidFill>
                <a:uFillTx/>
                <a:latin typeface="Arial"/>
              </a:defRPr>
            </a:lvl1pPr>
          </a:lstStyle>
          <a:p>
            <a:pPr indent="0" algn="ctr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9CB3A686-629C-427D-927F-D4D671981460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C:\Users\Типография\Desktop\Безымянный.png"/>
          <p:cNvPicPr/>
          <p:nvPr/>
        </p:nvPicPr>
        <p:blipFill>
          <a:blip r:embed="rId1"/>
          <a:srcRect l="11758" t="0" r="11484" b="0"/>
          <a:stretch/>
        </p:blipFill>
        <p:spPr>
          <a:xfrm>
            <a:off x="0" y="96840"/>
            <a:ext cx="10693440" cy="7597800"/>
          </a:xfrm>
          <a:prstGeom prst="rect">
            <a:avLst/>
          </a:prstGeom>
          <a:ln w="0">
            <a:noFill/>
          </a:ln>
        </p:spPr>
      </p:pic>
      <p:sp>
        <p:nvSpPr>
          <p:cNvPr id="91" name="Google Shape;123;p4"/>
          <p:cNvSpPr/>
          <p:nvPr/>
        </p:nvSpPr>
        <p:spPr>
          <a:xfrm>
            <a:off x="8182080" y="6662880"/>
            <a:ext cx="240480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720" rIns="90720" tIns="45360" bIns="4536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4A2CA08F-A26A-485F-AE42-FAC168B071C1}" type="slidenum">
              <a:rPr b="1" lang="ru-RU" sz="1400" strike="noStrike" u="none">
                <a:solidFill>
                  <a:srgbClr val="002060"/>
                </a:solidFill>
                <a:uFillTx/>
                <a:latin typeface="Arial"/>
              </a:rPr>
              <a:t>&lt;number&gt;</a:t>
            </a:fld>
            <a:endParaRPr b="0" lang="ru-RU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cxnSp>
        <p:nvCxnSpPr>
          <p:cNvPr id="92" name="Google Shape;124;p4"/>
          <p:cNvCxnSpPr/>
          <p:nvPr/>
        </p:nvCxnSpPr>
        <p:spPr>
          <a:xfrm>
            <a:off x="351000" y="7178400"/>
            <a:ext cx="10074960" cy="1080"/>
          </a:xfrm>
          <a:prstGeom prst="straightConnector1">
            <a:avLst/>
          </a:prstGeom>
          <a:ln w="38160">
            <a:solidFill>
              <a:srgbClr val="002060"/>
            </a:solidFill>
            <a:miter/>
          </a:ln>
        </p:spPr>
      </p:cxnSp>
      <p:cxnSp>
        <p:nvCxnSpPr>
          <p:cNvPr id="93" name="Google Shape;125;p4"/>
          <p:cNvCxnSpPr/>
          <p:nvPr/>
        </p:nvCxnSpPr>
        <p:spPr>
          <a:xfrm flipV="1">
            <a:off x="534960" y="7320960"/>
            <a:ext cx="9727200" cy="1080"/>
          </a:xfrm>
          <a:prstGeom prst="straightConnector1">
            <a:avLst/>
          </a:prstGeom>
          <a:ln w="38160">
            <a:solidFill>
              <a:srgbClr val="00b050"/>
            </a:solidFill>
            <a:miter/>
          </a:ln>
        </p:spPr>
      </p:cxnSp>
      <p:sp>
        <p:nvSpPr>
          <p:cNvPr id="94" name="Прямоугольник 12"/>
          <p:cNvSpPr/>
          <p:nvPr/>
        </p:nvSpPr>
        <p:spPr>
          <a:xfrm>
            <a:off x="463680" y="2757600"/>
            <a:ext cx="9797760" cy="10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kk-KZ" sz="3200" strike="noStrike" u="none">
                <a:solidFill>
                  <a:srgbClr val="073e87"/>
                </a:solidFill>
                <a:uFillTx/>
                <a:latin typeface="Century Gothic"/>
                <a:ea typeface="Times New Roman"/>
              </a:rPr>
              <a:t>Тақырыбы: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Прямоугольник 13"/>
          <p:cNvSpPr/>
          <p:nvPr/>
        </p:nvSpPr>
        <p:spPr>
          <a:xfrm>
            <a:off x="3092760" y="5330880"/>
            <a:ext cx="3505680" cy="58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kk-KZ" sz="3200" strike="noStrike" u="none">
                <a:solidFill>
                  <a:srgbClr val="002060"/>
                </a:solidFill>
                <a:uFillTx/>
                <a:latin typeface="Times New Roman"/>
                <a:ea typeface="Times New Roman"/>
              </a:rPr>
              <a:t>Биология -7сынып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Прямоугольник 1"/>
          <p:cNvSpPr/>
          <p:nvPr/>
        </p:nvSpPr>
        <p:spPr>
          <a:xfrm>
            <a:off x="1066680" y="3316320"/>
            <a:ext cx="8866440" cy="173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6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Жүйке жүйесіне ішімдіктің ,шылым шегудің және басқа да есірткі заттарының әсерінің зардаптары.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17" name=""/>
          <p:cNvSpPr txBox="1"/>
          <p:nvPr/>
        </p:nvSpPr>
        <p:spPr>
          <a:xfrm>
            <a:off x="79056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18" name=""/>
          <p:cNvSpPr txBox="1"/>
          <p:nvPr/>
        </p:nvSpPr>
        <p:spPr>
          <a:xfrm>
            <a:off x="543240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19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BA5109A-6068-4054-96DD-F6CA951BAEE0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0" name="Рисунок 5" descr=""/>
          <p:cNvPicPr/>
          <p:nvPr/>
        </p:nvPicPr>
        <p:blipFill>
          <a:blip r:embed="rId1"/>
          <a:srcRect l="0" t="21659" r="0" b="0"/>
          <a:stretch/>
        </p:blipFill>
        <p:spPr>
          <a:xfrm>
            <a:off x="0" y="1892160"/>
            <a:ext cx="10693440" cy="5924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Объект 5" descr=""/>
          <p:cNvPicPr/>
          <p:nvPr/>
        </p:nvPicPr>
        <p:blipFill>
          <a:blip r:embed="rId1"/>
          <a:stretch/>
        </p:blipFill>
        <p:spPr>
          <a:xfrm>
            <a:off x="222120" y="831960"/>
            <a:ext cx="10238040" cy="6460920"/>
          </a:xfrm>
          <a:prstGeom prst="rect">
            <a:avLst/>
          </a:prstGeom>
          <a:ln w="0">
            <a:noFill/>
          </a:ln>
        </p:spPr>
      </p:pic>
      <p:sp>
        <p:nvSpPr>
          <p:cNvPr id="122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28AB10C-8064-42B5-ADD7-5D259A2CC0DC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1" lang="kk-KZ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Есірткілік заттар</a:t>
            </a:r>
            <a:endParaRPr b="0" lang="ru-RU" sz="4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24" name=""/>
          <p:cNvSpPr txBox="1"/>
          <p:nvPr/>
        </p:nvSpPr>
        <p:spPr>
          <a:xfrm>
            <a:off x="543240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25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1FBAC4E-7D2A-43F5-8E89-6D65DA6E2F9C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79056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pic>
        <p:nvPicPr>
          <p:cNvPr id="127" name="Рисунок 3" descr=""/>
          <p:cNvPicPr/>
          <p:nvPr/>
        </p:nvPicPr>
        <p:blipFill>
          <a:blip r:embed="rId1"/>
          <a:stretch/>
        </p:blipFill>
        <p:spPr>
          <a:xfrm>
            <a:off x="235080" y="1386000"/>
            <a:ext cx="10210680" cy="580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64920" y="678960"/>
            <a:ext cx="8381880" cy="55404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kk-KZ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Зиянды заттардың ағзаға әсері</a:t>
            </a:r>
            <a:r>
              <a:rPr b="0" lang="kk-KZ" sz="5000" strike="noStrike" u="none">
                <a:solidFill>
                  <a:srgbClr val="ffffff"/>
                </a:solidFill>
                <a:uFillTx/>
                <a:latin typeface="Candara"/>
              </a:rPr>
              <a:t>.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29" name=""/>
          <p:cNvSpPr txBox="1"/>
          <p:nvPr/>
        </p:nvSpPr>
        <p:spPr>
          <a:xfrm>
            <a:off x="79056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30" name=""/>
          <p:cNvSpPr txBox="1"/>
          <p:nvPr/>
        </p:nvSpPr>
        <p:spPr>
          <a:xfrm>
            <a:off x="543240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31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9C240234-2B91-4F15-A123-A33EBABC14CA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2" name="Рисунок 5" descr=""/>
          <p:cNvPicPr/>
          <p:nvPr/>
        </p:nvPicPr>
        <p:blipFill>
          <a:blip r:embed="rId1"/>
          <a:stretch/>
        </p:blipFill>
        <p:spPr>
          <a:xfrm>
            <a:off x="276120" y="1496880"/>
            <a:ext cx="10417320" cy="577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Номер слайда 4"/>
          <p:cNvSpPr/>
          <p:nvPr/>
        </p:nvSpPr>
        <p:spPr>
          <a:xfrm>
            <a:off x="4667400" y="6699240"/>
            <a:ext cx="1358640" cy="40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666B6C0-AF70-4435-9C72-A925CC90A637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4" name="Прямоугольник 5"/>
          <p:cNvSpPr/>
          <p:nvPr/>
        </p:nvSpPr>
        <p:spPr>
          <a:xfrm>
            <a:off x="1065240" y="1914480"/>
            <a:ext cx="7203960" cy="77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5" name="Рисунок 1" descr=""/>
          <p:cNvPicPr/>
          <p:nvPr/>
        </p:nvPicPr>
        <p:blipFill>
          <a:blip r:embed="rId1"/>
          <a:stretch/>
        </p:blipFill>
        <p:spPr>
          <a:xfrm>
            <a:off x="282600" y="1281240"/>
            <a:ext cx="10128240" cy="561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kk-KZ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Саламатты өмір салтын ұстану.</a:t>
            </a:r>
            <a:endParaRPr b="0" lang="ru-RU" sz="4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pic>
        <p:nvPicPr>
          <p:cNvPr id="137" name="Объект 5" descr=""/>
          <p:cNvPicPr/>
          <p:nvPr/>
        </p:nvPicPr>
        <p:blipFill>
          <a:blip r:embed="rId1"/>
          <a:stretch/>
        </p:blipFill>
        <p:spPr>
          <a:xfrm>
            <a:off x="277920" y="1579680"/>
            <a:ext cx="10126440" cy="5713200"/>
          </a:xfrm>
          <a:prstGeom prst="rect">
            <a:avLst/>
          </a:prstGeom>
          <a:ln w="0">
            <a:noFill/>
          </a:ln>
        </p:spPr>
      </p:pic>
      <p:sp>
        <p:nvSpPr>
          <p:cNvPr id="138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BD5171D-F3A7-4621-8DDC-AC69AB98A3B9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Есте сақтауды жақсарту әдістері.</a:t>
            </a:r>
            <a:endParaRPr b="0" lang="ru-RU" sz="4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40" name=""/>
          <p:cNvSpPr txBox="1"/>
          <p:nvPr/>
        </p:nvSpPr>
        <p:spPr>
          <a:xfrm>
            <a:off x="761760" y="2188800"/>
            <a:ext cx="3795480" cy="335268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 fontScale="85000" lnSpcReduction="9999"/>
          </a:bodyPr>
          <a:p>
            <a:pPr marL="312840" indent="-312840">
              <a:spcBef>
                <a:spcPts val="700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800" strike="noStrike" u="none">
                <a:solidFill>
                  <a:srgbClr val="073e87"/>
                </a:solidFill>
                <a:uFillTx/>
                <a:latin typeface="Candara"/>
              </a:rPr>
              <a:t>1)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Candara"/>
              </a:rPr>
              <a:t>	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Күн сайынғы жаттығулар</a:t>
            </a:r>
            <a:endParaRPr b="0" lang="ru-RU" sz="28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marL="312840" indent="-312840">
              <a:lnSpc>
                <a:spcPct val="100000"/>
              </a:lnSpc>
              <a:spcBef>
                <a:spcPts val="700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2)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	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Күнделікті іс-әрекеттер</a:t>
            </a:r>
            <a:endParaRPr b="0" lang="ru-RU" sz="28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marL="312840" indent="-312840">
              <a:lnSpc>
                <a:spcPct val="100000"/>
              </a:lnSpc>
              <a:spcBef>
                <a:spcPts val="700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3)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	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Көзге елестету ,ойша қиялдау</a:t>
            </a:r>
            <a:endParaRPr b="0" lang="ru-RU" sz="28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marL="312840" indent="-312840">
              <a:lnSpc>
                <a:spcPct val="100000"/>
              </a:lnSpc>
              <a:spcBef>
                <a:spcPts val="700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4)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	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Кеңестер мен ескертулер.</a:t>
            </a:r>
            <a:r>
              <a:rPr b="0" lang="ru-RU" sz="2800" strike="noStrike" u="none">
                <a:solidFill>
                  <a:srgbClr val="073e87"/>
                </a:solidFill>
                <a:uFillTx/>
                <a:latin typeface="Times New Roman"/>
                <a:ea typeface="Times New Roman"/>
              </a:rPr>
              <a:t>	</a:t>
            </a:r>
            <a:endParaRPr b="0" lang="ru-RU" sz="2800" strike="noStrike" u="none">
              <a:solidFill>
                <a:srgbClr val="073e87"/>
              </a:solidFill>
              <a:uFillTx/>
              <a:latin typeface="Candara"/>
            </a:endParaRPr>
          </a:p>
          <a:p>
            <a:pPr marL="312840" indent="-312840">
              <a:lnSpc>
                <a:spcPct val="100000"/>
              </a:lnSpc>
              <a:spcBef>
                <a:spcPts val="700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8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41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80228CD-1E83-4FA7-9B02-B35001D05068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2" name="Рисунок 5" descr=""/>
          <p:cNvPicPr/>
          <p:nvPr/>
        </p:nvPicPr>
        <p:blipFill>
          <a:blip r:embed="rId1"/>
          <a:stretch/>
        </p:blipFill>
        <p:spPr>
          <a:xfrm>
            <a:off x="4363920" y="2189160"/>
            <a:ext cx="6026400" cy="470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Есте сақтауды жақсартатын тағам түрлері</a:t>
            </a:r>
            <a:endParaRPr b="0" lang="ru-RU" sz="4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44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62805447-7C86-46E6-8146-059DC3F7D862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5" name="Рисунок 1" descr=""/>
          <p:cNvPicPr/>
          <p:nvPr/>
        </p:nvPicPr>
        <p:blipFill>
          <a:blip r:embed="rId1"/>
          <a:stretch/>
        </p:blipFill>
        <p:spPr>
          <a:xfrm>
            <a:off x="263520" y="268200"/>
            <a:ext cx="10182240" cy="702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"/>
          <p:cNvSpPr txBox="1"/>
          <p:nvPr/>
        </p:nvSpPr>
        <p:spPr>
          <a:xfrm>
            <a:off x="79056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47" name=""/>
          <p:cNvSpPr txBox="1"/>
          <p:nvPr/>
        </p:nvSpPr>
        <p:spPr>
          <a:xfrm>
            <a:off x="5432400" y="2953800"/>
            <a:ext cx="4470480" cy="38005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t">
            <a:normAutofit/>
          </a:bodyPr>
          <a:p>
            <a:pPr marL="312840" indent="-312840">
              <a:spcBef>
                <a:spcPts val="675"/>
              </a:spcBef>
              <a:buClr>
                <a:srgbClr val="31b6fd"/>
              </a:buClr>
              <a:buFont typeface="Symbol" charset="2"/>
              <a:buChar char=""/>
              <a:tabLst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endParaRPr b="0" lang="ru-RU" sz="2700" strike="noStrike" u="none">
              <a:solidFill>
                <a:srgbClr val="073e87"/>
              </a:solidFill>
              <a:uFillTx/>
              <a:latin typeface="Candara"/>
            </a:endParaRPr>
          </a:p>
        </p:txBody>
      </p:sp>
      <p:sp>
        <p:nvSpPr>
          <p:cNvPr id="148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FFD516C-ADCB-47C6-A12E-602B5D5DF0C4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49" name="Рисунок 5" descr=""/>
          <p:cNvPicPr/>
          <p:nvPr/>
        </p:nvPicPr>
        <p:blipFill>
          <a:blip r:embed="rId1"/>
          <a:stretch/>
        </p:blipFill>
        <p:spPr>
          <a:xfrm>
            <a:off x="249120" y="1344600"/>
            <a:ext cx="10169640" cy="6094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218880" y="372600"/>
            <a:ext cx="9939240" cy="176076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Шылым құрамындағы зиянды заттармен танысып, </a:t>
            </a:r>
            <a:br>
              <a:rPr sz="2800"/>
            </a:br>
            <a:r>
              <a:rPr b="0" lang="ru-RU" sz="2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талдайды.</a:t>
            </a:r>
            <a:endParaRPr b="0" lang="ru-RU" sz="28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51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F522429-802C-4D17-AEFC-3FBA08166BF5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2" name="Рисунок 5" descr=""/>
          <p:cNvPicPr/>
          <p:nvPr/>
        </p:nvPicPr>
        <p:blipFill>
          <a:blip r:embed="rId1"/>
          <a:stretch/>
        </p:blipFill>
        <p:spPr>
          <a:xfrm>
            <a:off x="249120" y="1814400"/>
            <a:ext cx="10225080" cy="507708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6" descr=""/>
          <p:cNvPicPr/>
          <p:nvPr/>
        </p:nvPicPr>
        <p:blipFill>
          <a:blip r:embed="rId2"/>
          <a:stretch/>
        </p:blipFill>
        <p:spPr>
          <a:xfrm>
            <a:off x="4514760" y="3228840"/>
            <a:ext cx="1663920" cy="1103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3903256F-031D-406F-9772-38766BEB1FF5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8" name="Прямоугольник 3"/>
          <p:cNvSpPr/>
          <p:nvPr/>
        </p:nvSpPr>
        <p:spPr>
          <a:xfrm>
            <a:off x="928800" y="1015920"/>
            <a:ext cx="453060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u-RU" sz="36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Оқу мақсаты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9" name="Прямоугольник 2"/>
          <p:cNvSpPr/>
          <p:nvPr/>
        </p:nvSpPr>
        <p:spPr>
          <a:xfrm>
            <a:off x="704880" y="1662120"/>
            <a:ext cx="9282240" cy="2104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7.1.7.10 - жүйке жүйесінің қызметіне алкаголь, темекі, және есірткі заттардың әсерін түсіндіру</a:t>
            </a:r>
            <a:endParaRPr b="0" lang="ru-RU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34960" y="372600"/>
            <a:ext cx="9623520" cy="1381320"/>
          </a:xfrm>
          <a:prstGeom prst="rect">
            <a:avLst/>
          </a:prstGeom>
          <a:noFill/>
          <a:ln w="0">
            <a:noFill/>
          </a:ln>
        </p:spPr>
        <p:txBody>
          <a:bodyPr lIns="104400" rIns="104400" tIns="52200" bIns="5220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1042920"/>
                <a:tab algn="l" pos="2085840"/>
                <a:tab algn="l" pos="3129120"/>
                <a:tab algn="l" pos="4172040"/>
                <a:tab algn="l" pos="5214960"/>
                <a:tab algn="l" pos="6257880"/>
                <a:tab algn="l" pos="7300800"/>
                <a:tab algn="l" pos="8344080"/>
                <a:tab algn="l" pos="9387000"/>
                <a:tab algn="l" pos="10429920"/>
              </a:tabLst>
            </a:pPr>
            <a:r>
              <a:rPr b="0" lang="ru-RU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Мына белгілер нені білдіретінін түсіндіреді</a:t>
            </a:r>
            <a:r>
              <a:rPr b="0" lang="ru-RU" sz="5000" strike="noStrike" u="none">
                <a:solidFill>
                  <a:srgbClr val="ffffff"/>
                </a:solidFill>
                <a:uFillTx/>
                <a:latin typeface="Candara"/>
              </a:rPr>
              <a:t>.</a:t>
            </a:r>
            <a:endParaRPr b="0" lang="ru-RU" sz="5000" strike="noStrike" u="none">
              <a:solidFill>
                <a:srgbClr val="ffffff"/>
              </a:solidFill>
              <a:uFillTx/>
              <a:latin typeface="Candara"/>
            </a:endParaRPr>
          </a:p>
        </p:txBody>
      </p:sp>
      <p:sp>
        <p:nvSpPr>
          <p:cNvPr id="155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263D9370-3FB2-4E72-A217-D5132D4E867F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6" name="Рисунок 5" descr=""/>
          <p:cNvPicPr/>
          <p:nvPr/>
        </p:nvPicPr>
        <p:blipFill>
          <a:blip r:embed="rId1"/>
          <a:stretch/>
        </p:blipFill>
        <p:spPr>
          <a:xfrm>
            <a:off x="984240" y="2673360"/>
            <a:ext cx="8616960" cy="2424240"/>
          </a:xfrm>
          <a:prstGeom prst="rect">
            <a:avLst/>
          </a:prstGeom>
          <a:ln w="0">
            <a:noFill/>
          </a:ln>
        </p:spPr>
      </p:pic>
      <p:sp>
        <p:nvSpPr>
          <p:cNvPr id="157" name="Прямоугольник 6"/>
          <p:cNvSpPr/>
          <p:nvPr/>
        </p:nvSpPr>
        <p:spPr>
          <a:xfrm>
            <a:off x="2673360" y="3503520"/>
            <a:ext cx="5346720" cy="215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8" name="Прямоугольник 7"/>
          <p:cNvSpPr/>
          <p:nvPr/>
        </p:nvSpPr>
        <p:spPr>
          <a:xfrm>
            <a:off x="2673360" y="3503520"/>
            <a:ext cx="5346720" cy="277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8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Шылым шегудің зардабы туралы презентация дайындайды.</a:t>
            </a:r>
            <a:endParaRPr b="0" lang="ru-RU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Номер слайда 4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A95C8309-3708-4FE7-8612-73273E097044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Прямоугольник 7"/>
          <p:cNvSpPr/>
          <p:nvPr/>
        </p:nvSpPr>
        <p:spPr>
          <a:xfrm>
            <a:off x="776160" y="2233440"/>
            <a:ext cx="9623520" cy="448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Адамның денсаулығы - қоғам байлығы. Әрбір адам өз денсаулығының мықты болу жолдарын қарастыру керек. Дені сау адамның көңіл – күйі көтеріңкі болып, еңбекке әрқашан құлшына кіріседі. Халқымыз «Дені саудың – жаны сау» деп орынды айтқан. Отанымыздың келешегі, көркеюі, балалар, сіздердің қолдарыңызда. Сондықтан сендердің таңдауларың - салауатты өмір салтын сақтау. Дені сау адам - табиғаттың ең қымбат жемісі.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Салауаттылық – саулық кепілі, ал саулық – байлық негізі.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Есірткі, нашақорлық – азаматты жұтатын аждаһа екенін бір сәт естен шығармайық!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24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Өміріміз - өз қолымызда. Біздің бақытымыздың </a:t>
            </a:r>
            <a:r>
              <a:rPr b="0" lang="ru-RU" sz="2400" strike="noStrike" u="none">
                <a:solidFill>
                  <a:srgbClr val="000000"/>
                </a:solidFill>
                <a:uFillTx/>
                <a:latin typeface="Arial"/>
              </a:rPr>
              <a:t>оннан тоғызы денсаулығымызға байланысты</a:t>
            </a:r>
            <a:endParaRPr b="0" lang="ru-RU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4C4C968F-58F4-44DE-BE1F-12FE4EACA8EB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1" name="Прямоугольник 1"/>
          <p:cNvSpPr/>
          <p:nvPr/>
        </p:nvSpPr>
        <p:spPr>
          <a:xfrm>
            <a:off x="3021120" y="527040"/>
            <a:ext cx="4736880" cy="703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Бағалау критериі:</a:t>
            </a: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2" name="Прямоугольник 2"/>
          <p:cNvSpPr/>
          <p:nvPr/>
        </p:nvSpPr>
        <p:spPr>
          <a:xfrm>
            <a:off x="471600" y="2008080"/>
            <a:ext cx="9974160" cy="373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1500" strike="noStrike" u="none">
                <a:solidFill>
                  <a:srgbClr val="000000"/>
                </a:solidFill>
                <a:uFillTx/>
                <a:latin typeface="Arial"/>
              </a:rPr>
              <a:t>   </a:t>
            </a:r>
            <a:endParaRPr b="0" lang="ru-RU" sz="15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ar-AE" sz="3200" strike="noStrike" u="none">
                <a:solidFill>
                  <a:srgbClr val="000000"/>
                </a:solidFill>
                <a:uFillTx/>
                <a:latin typeface="Times New Roman"/>
                <a:cs typeface="Times New Roman"/>
              </a:rPr>
              <a:t>٭</a:t>
            </a: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Шылым шегу, алкоголь мен есірткінің адамның жүйке жүйесіне  әсерін біледі</a:t>
            </a: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	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	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</a:t>
            </a:r>
            <a:r>
              <a:rPr b="0" lang="ar-AE" sz="3200" strike="noStrike" u="none">
                <a:solidFill>
                  <a:srgbClr val="000000"/>
                </a:solidFill>
                <a:uFillTx/>
                <a:latin typeface="Times New Roman"/>
                <a:cs typeface="Times New Roman"/>
              </a:rPr>
              <a:t>٭</a:t>
            </a: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Шылым шегу, алкоголь мен есірткінің адам жүйке жүйесінің бұзылуына  әкелетін  салдарын,  зиянды заттардың әсерін сипаттай алады.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2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	</a:t>
            </a:r>
            <a:endParaRPr b="0" lang="ru-RU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1275EE3-827C-45E2-BFEC-D5E4E808B176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4" name="Прямоугольник 1"/>
          <p:cNvSpPr/>
          <p:nvPr/>
        </p:nvSpPr>
        <p:spPr>
          <a:xfrm>
            <a:off x="1441440" y="2063880"/>
            <a:ext cx="8159760" cy="253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Дені саудың – жаны сау.</a:t>
            </a: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Дені сау азаматтар-</a:t>
            </a: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40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мемлекеттің ең бағалы капиталы.</a:t>
            </a: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8ABEE96C-3F3F-4D54-8C9A-C86622E6EE03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Прямоугольник 2"/>
          <p:cNvSpPr/>
          <p:nvPr/>
        </p:nvSpPr>
        <p:spPr>
          <a:xfrm>
            <a:off x="1940040" y="512640"/>
            <a:ext cx="7426080" cy="119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ru-RU" sz="36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     </a:t>
            </a:r>
            <a:r>
              <a:rPr b="0" lang="ru-RU" sz="3600" strike="noStrike" u="none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«Суретті сөйлет» әдісі</a:t>
            </a: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ru-RU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7" name="Рисунок 3" descr=""/>
          <p:cNvPicPr/>
          <p:nvPr/>
        </p:nvPicPr>
        <p:blipFill>
          <a:blip r:embed="rId1"/>
          <a:stretch/>
        </p:blipFill>
        <p:spPr>
          <a:xfrm>
            <a:off x="0" y="1260360"/>
            <a:ext cx="10488600" cy="630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70ADB96F-6E6B-4081-B32C-C5B51AEB3268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9" name="Рисунок 2" descr=""/>
          <p:cNvPicPr/>
          <p:nvPr/>
        </p:nvPicPr>
        <p:blipFill>
          <a:blip r:embed="rId1"/>
          <a:stretch/>
        </p:blipFill>
        <p:spPr>
          <a:xfrm>
            <a:off x="318960" y="1192320"/>
            <a:ext cx="10071360" cy="6100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C2D2F8E8-35D6-41A2-8322-DB76F5A5048B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1" name="Рисунок 1" descr=""/>
          <p:cNvPicPr/>
          <p:nvPr/>
        </p:nvPicPr>
        <p:blipFill>
          <a:blip r:embed="rId1"/>
          <a:stretch/>
        </p:blipFill>
        <p:spPr>
          <a:xfrm>
            <a:off x="263520" y="928800"/>
            <a:ext cx="10155240" cy="6364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1C66F02C-B2FB-4446-9D44-67D5F7446FD6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Рисунок 2" descr=""/>
          <p:cNvPicPr/>
          <p:nvPr/>
        </p:nvPicPr>
        <p:blipFill>
          <a:blip r:embed="rId1"/>
          <a:stretch/>
        </p:blipFill>
        <p:spPr>
          <a:xfrm>
            <a:off x="301680" y="996840"/>
            <a:ext cx="10090080" cy="629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омер слайда 1"/>
          <p:cNvSpPr/>
          <p:nvPr/>
        </p:nvSpPr>
        <p:spPr>
          <a:xfrm>
            <a:off x="4667400" y="6891480"/>
            <a:ext cx="1358640" cy="40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4400" rIns="104400" tIns="52200" bIns="522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A382311-D3D9-4371-B757-67DE43EE7549}" type="slidenum">
              <a:rPr b="0" lang="ru-RU" sz="1100" strike="noStrike" u="none">
                <a:solidFill>
                  <a:srgbClr val="073e87"/>
                </a:solidFill>
                <a:uFillTx/>
                <a:latin typeface="Arial"/>
              </a:rPr>
              <a:t>&lt;number&gt;</a:t>
            </a:fld>
            <a:endParaRPr b="0" lang="ru-RU" sz="11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5" name="Рисунок 1" descr=""/>
          <p:cNvPicPr/>
          <p:nvPr/>
        </p:nvPicPr>
        <p:blipFill>
          <a:blip r:embed="rId1"/>
          <a:stretch/>
        </p:blipFill>
        <p:spPr>
          <a:xfrm>
            <a:off x="290520" y="1371600"/>
            <a:ext cx="10113840" cy="568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6546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Администратор</dc:creator>
  <dc:description/>
  <dc:language>ru-RU</dc:language>
  <cp:lastModifiedBy>Huawei</cp:lastModifiedBy>
  <cp:lastPrinted>2020-01-23T08:03:28Z</cp:lastPrinted>
  <dcterms:modified xsi:type="dcterms:W3CDTF">2024-10-31T17:47:47Z</dcterms:modified>
  <cp:revision>410</cp:revision>
  <dc:subject/>
  <dc:title>Презентация PowerPoint</dc:title>
</cp:coreProperties>
</file>