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52" r:id="rId3"/>
    <p:sldId id="359" r:id="rId4"/>
    <p:sldId id="358" r:id="rId5"/>
    <p:sldId id="364" r:id="rId6"/>
    <p:sldId id="366" r:id="rId7"/>
    <p:sldId id="367" r:id="rId8"/>
    <p:sldId id="368" r:id="rId9"/>
    <p:sldId id="361" r:id="rId10"/>
    <p:sldId id="362" r:id="rId11"/>
    <p:sldId id="363" r:id="rId12"/>
    <p:sldId id="27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ом" initials="Д" lastIdx="1" clrIdx="0">
    <p:extLst>
      <p:ext uri="{19B8F6BF-5375-455C-9EA6-DF929625EA0E}">
        <p15:presenceInfo xmlns:p15="http://schemas.microsoft.com/office/powerpoint/2012/main" userId="До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733"/>
    <a:srgbClr val="2A8406"/>
    <a:srgbClr val="00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22EDB-9096-4C2B-9210-D165976B69F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D96BB-63E2-4C28-8A50-53B27734F6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464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D96BB-63E2-4C28-8A50-53B27734F6C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935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file:///C:\Users\&#1045;&#1088;&#1085;&#1072;&#1079;\Desktop\&#1089;&#1072;&#1073;&#1072;&#1179;&#1090;&#1072;&#1088;%20&#1086;&#1085;&#1083;&#1072;&#1081;&#1085;\3%20&#1090;&#1086;&#1179;&#1089;&#1072;&#1085;\&#1101;&#1074;&#1075;&#1083;&#1077;&#1085;&#1072;.mp4" TargetMode="External"/><Relationship Id="rId1" Type="http://schemas.openxmlformats.org/officeDocument/2006/relationships/video" Target="file:///C:\Users\&#1045;&#1088;&#1085;&#1072;&#1079;\Desktop\&#1089;&#1072;&#1073;&#1072;&#1179;&#1090;&#1072;&#1088;%20&#1086;&#1085;&#1083;&#1072;&#1081;&#1085;\3%20&#1090;&#1086;&#1179;&#1089;&#1072;&#1085;\&#1061;&#1083;&#1072;&#1084;&#1080;&#1076;&#1086;&#1084;&#1086;&#1085;&#1072;&#1076;&#1072;.mp4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45;&#1088;&#1085;&#1072;&#1079;\Desktop\&#1089;&#1072;&#1073;&#1072;&#1179;&#1090;&#1072;&#1088;%20&#1086;&#1085;&#1083;&#1072;&#1081;&#1085;\3%20&#1090;&#1086;&#1179;&#1089;&#1072;&#1085;\&#1052;&#1080;&#1084;&#1086;&#1079;&#1072;%20&#1089;&#1090;&#1099;&#1076;&#1083;&#1080;&#1074;&#1072;&#1103;.mp4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45;&#1088;&#1085;&#1072;&#1079;\Desktop\&#1089;&#1072;&#1073;&#1072;&#1179;&#1090;&#1072;&#1088;%20&#1086;&#1085;&#1083;&#1072;&#1081;&#1085;\3%20&#1090;&#1086;&#1179;&#1089;&#1072;&#1085;\Project%201.mp4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285720" y="1643050"/>
            <a:ext cx="8715436" cy="1928826"/>
          </a:xfrm>
        </p:spPr>
        <p:txBody>
          <a:bodyPr>
            <a:noAutofit/>
          </a:bodyPr>
          <a:lstStyle/>
          <a:p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Тақырып: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dirty="0" smtClean="0">
                <a:solidFill>
                  <a:schemeClr val="tx1"/>
                </a:solidFill>
              </a:rPr>
              <a:t>Өсімдіктердің қозғалысы. Қозғалыстың өсімдіктер тіршілігіндегі маңызы.  Өсімдіктердің қозғалу тәсілдері</a:t>
            </a:r>
            <a:endParaRPr lang="kk-KZ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4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00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66"/>
    </mc:Choice>
    <mc:Fallback xmlns="">
      <p:transition spd="slow" advTm="16566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368280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Тапсырма №2.сәйкестендіру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57126" y="4429132"/>
            <a:ext cx="878687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Дескрипторлар: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Өсімдік</a:t>
            </a:r>
            <a:r>
              <a:rPr kumimoji="0" lang="ru-RU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қозғалысының типі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мен </a:t>
            </a:r>
            <a:r>
              <a:rPr kumimoji="0" lang="ru-RU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анықтамасын сәйкестендіреді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2844" y="1277818"/>
          <a:ext cx="8858312" cy="2579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6643734"/>
              </a:tblGrid>
              <a:tr h="387946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Қозғалыс</a:t>
                      </a:r>
                      <a:r>
                        <a:rPr lang="kk-KZ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түрі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сипаттамасы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946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Фототропизм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А) Кейбір химиялық заттарға қатысты өсу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946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Фототаксис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Ә) жанасудан туындаған қозғалыс (қарапайым мимозадағы жапырақтарды қысуы);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946">
                <a:tc>
                  <a:txBody>
                    <a:bodyPr/>
                    <a:lstStyle/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Хемотропизм</a:t>
                      </a:r>
                      <a:endParaRPr lang="ru-RU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Б) өсімдік</a:t>
                      </a:r>
                      <a:r>
                        <a:rPr lang="kk-KZ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мұртшаларының қозғалысы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946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lang="kk-KZ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сейсионастия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В) Жарыққа жауап ретінде өсімдік қозғалысы</a:t>
                      </a:r>
                      <a:endParaRPr lang="ru-RU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946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r>
                        <a:rPr lang="kk-KZ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Нутация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Г) ағзаның жарыққа қарай қозғалуы 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229600" cy="4525963"/>
          </a:xfrm>
        </p:spPr>
        <p:txBody>
          <a:bodyPr/>
          <a:lstStyle/>
          <a:p>
            <a:r>
              <a:rPr lang="kk-KZ" b="1" dirty="0" smtClean="0"/>
              <a:t>Рефлексия:</a:t>
            </a:r>
            <a:endParaRPr lang="ru-RU" dirty="0" smtClean="0"/>
          </a:p>
          <a:p>
            <a:r>
              <a:rPr lang="kk-KZ" dirty="0" smtClean="0"/>
              <a:t>Сабақта қызық болды;</a:t>
            </a:r>
            <a:endParaRPr lang="ru-RU" dirty="0" smtClean="0"/>
          </a:p>
          <a:p>
            <a:r>
              <a:rPr lang="kk-KZ" dirty="0" smtClean="0"/>
              <a:t>Сабақта үйрендім</a:t>
            </a:r>
            <a:r>
              <a:rPr lang="ru-RU" dirty="0" smtClean="0"/>
              <a:t>;</a:t>
            </a:r>
          </a:p>
          <a:p>
            <a:r>
              <a:rPr lang="kk-KZ" dirty="0" smtClean="0"/>
              <a:t>Сабақта қиын болды.</a:t>
            </a:r>
            <a:endParaRPr lang="ru-RU" dirty="0"/>
          </a:p>
        </p:txBody>
      </p:sp>
      <p:pic>
        <p:nvPicPr>
          <p:cNvPr id="4" name="Содержимое 6" descr="смайлик картина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58308" y="1071546"/>
            <a:ext cx="4585692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u="sng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Үй</a:t>
            </a:r>
            <a:r>
              <a:rPr lang="ru-RU" sz="4400" b="1" u="sng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u="sng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тапсырмасы</a:t>
            </a:r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>
              <a:buNone/>
            </a:pPr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just">
              <a:buAutoNum type="arabicPeriod"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32 тақырып өсімдіктердегі қозғалыс тақырыпшасын қайталау.</a:t>
            </a:r>
            <a:endParaRPr lang="ru-RU" sz="36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1"/>
    </mc:Choice>
    <mc:Fallback xmlns="">
      <p:transition spd="slow" advTm="749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4191000"/>
            <a:ext cx="8848725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kk-K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Оқу мақсаты: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өсімдіктердің қозғалысы себептерін түсіндіріп, қозғалыстың маңызын сипаттау (тропизмдер, таксистер);</a:t>
            </a:r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kk-KZ" sz="2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Бағалау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критерийі: </a:t>
            </a:r>
          </a:p>
          <a:p>
            <a:pPr lvl="0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өсімдіктердің қозғалысы себептерін түсіндіреді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 өсімдіктер қозғалысының маңызын сипаттайды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AutoShape 2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0" name="AutoShape 4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2" name="AutoShape 6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4" name="AutoShape 8" descr="Дыхание животом, польза и вред этого и других типов дыхания | Центр  &quot;Подорожник&quot;: психология, дыхание, тренинги для жизни!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28" name="Picture 12" descr="Интересные факты про дыхание - Интересные факт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85728"/>
            <a:ext cx="4572032" cy="3429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52148977"/>
      </p:ext>
    </p:extLst>
  </p:cSld>
  <p:clrMapOvr>
    <a:masterClrMapping/>
  </p:clrMapOvr>
  <p:transition advTm="9164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Үй жұмысын тексеру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714356"/>
            <a:ext cx="9144000" cy="60478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Адам мен сүтқоректілердің қанын зиянды заттардан тазаруына жауапты басты бөлу мүшесі</a:t>
            </a:r>
            <a:endParaRPr kumimoji="0" lang="ru-RU" sz="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А) бүйрек      ә) жүрек             б) ми           В) ішек          г) өкпе</a:t>
            </a:r>
            <a:endParaRPr kumimoji="0" lang="ru-RU" sz="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адам мен сүтқоректілер ағзасындағы зиянды заттарды залалсыздандырады</a:t>
            </a:r>
            <a:endParaRPr kumimoji="0" lang="ru-RU" sz="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А) ұйқы безі      ә) бүйрекүсті безі       б) бауыр        В) қалқанша безі            г) ішек безі</a:t>
            </a:r>
            <a:endParaRPr kumimoji="0" lang="ru-RU" sz="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заттар мен энергия пайдалану және шығару үдерістерінің жиынтығы</a:t>
            </a:r>
            <a:endParaRPr kumimoji="0" lang="ru-RU" sz="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а) метаболизм         ә) онтогенез          б) таксис       в) дискреттік          г) тропизм</a:t>
            </a:r>
            <a:endParaRPr kumimoji="0" lang="ru-RU" sz="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Метаболизмнің екі үдерісі</a:t>
            </a:r>
            <a:endParaRPr kumimoji="0" lang="ru-RU" sz="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А) онтогенез, филогенез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                    </a:t>
            </a: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ә) анаболизм, катоболизм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б) транспирация, гутация</a:t>
            </a:r>
            <a:endParaRPr kumimoji="0" lang="ru-RU" sz="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в) мутация, модификация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              </a:t>
            </a: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г) транкрипция, трансформация</a:t>
            </a:r>
            <a:endParaRPr kumimoji="0" lang="ru-RU" sz="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5) Адам және сүтқоректілердегі құрамында азот бар шлак бөлінді</a:t>
            </a:r>
            <a:endParaRPr kumimoji="0" lang="ru-RU" sz="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а) несепнәр       ә) зәр қышқылы         б) аммияк       в) метан            г) оттегі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6) Фотосинтездің соңғы өнімін белгіле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А) глюкоза       ә) оттегі       б) сутегі            В) метан           г) гелий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7) Фотосинтездің бастапқы өнімлерінің бірі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А) глюкоза      ә) фруктоза       б) сутегі        В) метан           г) гелий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8) Қарапайымдыларда бөліп шығаруды жүзеге асырады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А) жиырылғыш вакуоль          ә) асқорыту вакуолі             Б) бүйрек 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в) демтүтіктер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                                                      </a:t>
            </a: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Г) мальпигий түтіктері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9) Буылтық құрттарда алғаш пайда болған бөліп шығару мүшесі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А) метанефридиялар          ә) протонефридиялар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          </a:t>
            </a: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Б) мальпигий түтікшелері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в) демтүтітер                            Г) жасыл түсті бездер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10) Бүйректің құрылымдық бірлігі 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А) нейрон       ә) нефрон             б) хромосома            В) аксон          г) баумен түтігі</a:t>
            </a:r>
            <a:endParaRPr lang="kk-KZ" sz="1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714612" y="58143"/>
            <a:ext cx="42757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Өсімдіктің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қозғалысы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714356"/>
            <a:ext cx="87154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	Қозғалыс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– заттар мен құбылыстардың жалпы өзгерісін, бір-біріне әсер етуін білдіретін ұғым.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Өсімдік мүшелері, гүл, жапырақ, тамыр, сабақ иіліп, қозғалуға қабілетті. Әртүрлі тітіркендіргішке байланысты қозғалыстар өсу қозғалысы деп аталады.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 Соған байланысты өсімдіктің қозғалыс рекациясын бірнеше түрге бөледі. Олар: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3" name="Picture 1" descr="C:\Users\Ерназ\Desktop\сабақтар онлайн\3 тоқсан\өсімдік қозғалысы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2357430"/>
            <a:ext cx="9155113" cy="4370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1438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Таксис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жылжу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844" y="857232"/>
            <a:ext cx="87868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Табиғаттың физикалық және химиялық факторларының әсер етуінен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бүкіл организмнің, жеке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жасушалардың немесе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жасушаішілік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құрылымдардың орын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ауыстыруын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айтамыз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бактерия,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біржасушалы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балдырлар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жыныс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қан жасушалары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саңырауқұлақтардың кейбір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жасушалары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т.б.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69" name="Picture 1" descr="C:\Users\Ерназ\Desktop\сабақтар онлайн\3 тоқсан\таксис.png"/>
          <p:cNvPicPr>
            <a:picLocks noChangeAspect="1" noChangeArrowheads="1"/>
          </p:cNvPicPr>
          <p:nvPr/>
        </p:nvPicPr>
        <p:blipFill>
          <a:blip r:embed="rId4"/>
          <a:srcRect t="23239" b="23644"/>
          <a:stretch>
            <a:fillRect/>
          </a:stretch>
        </p:blipFill>
        <p:spPr bwMode="auto">
          <a:xfrm>
            <a:off x="0" y="2214554"/>
            <a:ext cx="9144032" cy="2286016"/>
          </a:xfrm>
          <a:prstGeom prst="rect">
            <a:avLst/>
          </a:prstGeom>
          <a:noFill/>
        </p:spPr>
      </p:pic>
      <p:pic>
        <p:nvPicPr>
          <p:cNvPr id="8" name="Хламидомонада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5976948" y="4572008"/>
            <a:ext cx="2952770" cy="2214578"/>
          </a:xfrm>
          <a:prstGeom prst="rect">
            <a:avLst/>
          </a:prstGeom>
        </p:spPr>
      </p:pic>
      <p:pic>
        <p:nvPicPr>
          <p:cNvPr id="7" name="эвглена.mp4">
            <a:hlinkClick r:id="" action="ppaction://media"/>
          </p:cNvPr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785786" y="4572007"/>
            <a:ext cx="2857520" cy="21431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 vol="20000" mute="1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kk-KZ" sz="3200" dirty="0" smtClean="0"/>
              <a:t>Тропизм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571480"/>
            <a:ext cx="90011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Өсудің бағытына 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өсімдіктің қозғалуына әрекет ететін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тітіркендіргішке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бағытталып козғалуды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тропизм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Тропизм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кандай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мүшенің иілуінен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байқалады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Picture 3" descr="C:\Users\Ерназ\Desktop\сабақтар онлайн\3 тоқсан\тропизм.png"/>
          <p:cNvPicPr>
            <a:picLocks noChangeAspect="1" noChangeArrowheads="1"/>
          </p:cNvPicPr>
          <p:nvPr/>
        </p:nvPicPr>
        <p:blipFill>
          <a:blip r:embed="rId2"/>
          <a:srcRect t="14286" r="1556" b="12500"/>
          <a:stretch>
            <a:fillRect/>
          </a:stretch>
        </p:blipFill>
        <p:spPr bwMode="auto">
          <a:xfrm>
            <a:off x="71406" y="1214422"/>
            <a:ext cx="9037283" cy="2928958"/>
          </a:xfrm>
          <a:prstGeom prst="rect">
            <a:avLst/>
          </a:prstGeom>
          <a:noFill/>
        </p:spPr>
      </p:pic>
      <p:pic>
        <p:nvPicPr>
          <p:cNvPr id="26629" name="Picture 5" descr="ТРОПИЗМЫ И НАСТИИ"/>
          <p:cNvPicPr>
            <a:picLocks noChangeAspect="1" noChangeArrowheads="1"/>
          </p:cNvPicPr>
          <p:nvPr/>
        </p:nvPicPr>
        <p:blipFill>
          <a:blip r:embed="rId3"/>
          <a:srcRect l="27506"/>
          <a:stretch>
            <a:fillRect/>
          </a:stretch>
        </p:blipFill>
        <p:spPr bwMode="auto">
          <a:xfrm>
            <a:off x="3286116" y="4200000"/>
            <a:ext cx="1785950" cy="2493711"/>
          </a:xfrm>
          <a:prstGeom prst="rect">
            <a:avLst/>
          </a:prstGeom>
          <a:noFill/>
        </p:spPr>
      </p:pic>
      <p:pic>
        <p:nvPicPr>
          <p:cNvPr id="26631" name="Picture 7" descr="Фототропизм — Википедия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4214818"/>
            <a:ext cx="2573543" cy="2071702"/>
          </a:xfrm>
          <a:prstGeom prst="rect">
            <a:avLst/>
          </a:prstGeom>
          <a:noFill/>
        </p:spPr>
      </p:pic>
      <p:pic>
        <p:nvPicPr>
          <p:cNvPr id="26634" name="Picture 10" descr="Что такое Тигмотропизм? / биология | Thpanorama - Сделайте себя лучше уже  сегодня!"/>
          <p:cNvPicPr>
            <a:picLocks noChangeAspect="1" noChangeArrowheads="1"/>
          </p:cNvPicPr>
          <p:nvPr/>
        </p:nvPicPr>
        <p:blipFill>
          <a:blip r:embed="rId5"/>
          <a:srcRect l="10760" r="22525"/>
          <a:stretch>
            <a:fillRect/>
          </a:stretch>
        </p:blipFill>
        <p:spPr bwMode="auto">
          <a:xfrm>
            <a:off x="5715008" y="4286256"/>
            <a:ext cx="2071702" cy="23612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31762"/>
            <a:ext cx="8229600" cy="654032"/>
          </a:xfrm>
        </p:spPr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Настия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714356"/>
            <a:ext cx="8858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Тітіркендіргіштің шашыраңқы әсерімен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қозғалыс.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Тропизммен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салыстырғанда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настия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қоршаған ортаға бағытталмаған тітіркендіргішке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1" name="Picture 1" descr="C:\Users\Ерназ\Desktop\сабақтар онлайн\3 тоқсан\настия.png"/>
          <p:cNvPicPr>
            <a:picLocks noChangeAspect="1" noChangeArrowheads="1"/>
          </p:cNvPicPr>
          <p:nvPr/>
        </p:nvPicPr>
        <p:blipFill>
          <a:blip r:embed="rId3"/>
          <a:srcRect l="931" t="19268" r="1524" b="19746"/>
          <a:stretch>
            <a:fillRect/>
          </a:stretch>
        </p:blipFill>
        <p:spPr bwMode="auto">
          <a:xfrm>
            <a:off x="142844" y="1571612"/>
            <a:ext cx="8929750" cy="2428892"/>
          </a:xfrm>
          <a:prstGeom prst="rect">
            <a:avLst/>
          </a:prstGeom>
          <a:noFill/>
        </p:spPr>
      </p:pic>
      <p:sp>
        <p:nvSpPr>
          <p:cNvPr id="25603" name="AutoShape 3" descr="Что такое фотонастии - Картинка 106219-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5" name="AutoShape 5" descr="Что такое фотонастии - Картинка 106219-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5607" name="AutoShape 7" descr="Что такое фотонастии - Картинка 106219-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608" name="Picture 8" descr="C:\Users\Ерназ\Desktop\сабақтар онлайн\3 тоқсан\Без названия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143380"/>
            <a:ext cx="1287780" cy="2278380"/>
          </a:xfrm>
          <a:prstGeom prst="rect">
            <a:avLst/>
          </a:prstGeom>
          <a:noFill/>
        </p:spPr>
      </p:pic>
      <p:pic>
        <p:nvPicPr>
          <p:cNvPr id="25610" name="Picture 10" descr="Настии — Википедия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41977" y="4071942"/>
            <a:ext cx="3302023" cy="1857388"/>
          </a:xfrm>
          <a:prstGeom prst="rect">
            <a:avLst/>
          </a:prstGeom>
          <a:noFill/>
        </p:spPr>
      </p:pic>
      <p:pic>
        <p:nvPicPr>
          <p:cNvPr id="12" name="Мимоза стыдливая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2500298" y="4000504"/>
            <a:ext cx="3643338" cy="2732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571504"/>
          </a:xfrm>
        </p:spPr>
        <p:txBody>
          <a:bodyPr>
            <a:no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 Нутация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857232"/>
            <a:ext cx="8858312" cy="107157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өсімдік  мүшелерінде тургордың өзгеруіне байланысты маятник тәрізді немесе айналмалы қозғалыстың болуы, мысалы, мұртшалардың, өркен төбесінің және т.б. қозғалыстары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roject 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71604" y="1803785"/>
            <a:ext cx="6643734" cy="49828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Тапсырма №1. Ақиқат жалған.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3" y="714356"/>
          <a:ext cx="9001157" cy="5327647"/>
        </p:xfrm>
        <a:graphic>
          <a:graphicData uri="http://schemas.openxmlformats.org/drawingml/2006/table">
            <a:tbl>
              <a:tblPr/>
              <a:tblGrid>
                <a:gridCol w="6929487"/>
                <a:gridCol w="1071570"/>
                <a:gridCol w="1000100"/>
              </a:tblGrid>
              <a:tr h="2143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Тұжырымдама</a:t>
                      </a:r>
                      <a:r>
                        <a:rPr lang="kk-KZ" sz="1600" b="1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Акиқат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Жалған 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46">
                <a:tc>
                  <a:txBody>
                    <a:bodyPr/>
                    <a:lstStyle/>
                    <a:p>
                      <a:r>
                        <a:rPr lang="kk-KZ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Қозғалыс</a:t>
                      </a:r>
                      <a:r>
                        <a:rPr lang="kk-KZ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заттар мен құбылыстардың жалпы өзгерісін, бір-біріне әсер етуін білдіретін ұғым болып табылады.</a:t>
                      </a:r>
                      <a:endParaRPr lang="ru-RU" sz="18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Тигмотизм</a:t>
                      </a:r>
                      <a:r>
                        <a:rPr lang="kk-KZ" sz="18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 </a:t>
                      </a:r>
                      <a:r>
                        <a:rPr lang="kk-KZ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</a:t>
                      </a:r>
                      <a:r>
                        <a:rPr lang="kk-KZ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артылыс күшіне жауап ретінде өсімдік қозғалысы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2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Тропизм –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тітіркендіргішке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жауап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ретінде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өсімдіктің өсу бағытының өзгеруі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56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Физикалық және химиялық факторларының әсер етуінен бүкіл организмнің орын ауыстыруын настия</a:t>
                      </a:r>
                      <a:r>
                        <a:rPr lang="kk-KZ" sz="18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деп атайды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Гравиотропизм</a:t>
                      </a:r>
                      <a:r>
                        <a:rPr lang="kk-KZ" sz="1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</a:t>
                      </a:r>
                      <a:r>
                        <a:rPr lang="kk-KZ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Жанасуға жауап ретінде өсімдік қозғалысы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Никтинастия – </a:t>
                      </a:r>
                      <a:r>
                        <a:rPr lang="kk-KZ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бірнеше тітіркендіргіштерге, жарыққа және температураға байланысты қозғалыс</a:t>
                      </a:r>
                      <a:endParaRPr lang="kk-KZ" sz="1800" b="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Сейсмонастия – </a:t>
                      </a:r>
                      <a:r>
                        <a:rPr lang="kk-KZ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жанасудан туындаған қозғалыс </a:t>
                      </a:r>
                      <a:endParaRPr lang="kk-KZ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өсімдік  мүшелерінде тургордың өзгеруіне байланысты маятник тәрізді қозғалыстың болуы нутация</a:t>
                      </a:r>
                      <a:r>
                        <a:rPr lang="kk-KZ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деп атайды</a:t>
                      </a:r>
                      <a:endParaRPr lang="kk-KZ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Тамырдың суға</a:t>
                      </a:r>
                      <a:r>
                        <a:rPr lang="kk-KZ" sz="18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бағыттала өсуін геотропизм дейді </a:t>
                      </a:r>
                      <a:endParaRPr lang="kk-KZ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7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Өсімдіктер тітіркендіргішке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жауап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ретінде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ешқандай қозғалыс немесе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өсу өзгерісін көрсете алмайды</a:t>
                      </a:r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kk-KZ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42844" y="5929330"/>
            <a:ext cx="900115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Дескриптор: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берілген тұжырымдамалардың ақиқат немесе жаған екенін анықтайды.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	</a:t>
            </a:r>
            <a:endParaRPr kumimoji="0" lang="kk-KZ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2438</TotalTime>
  <Words>526</Words>
  <Application>Microsoft Office PowerPoint</Application>
  <PresentationFormat>Экран (4:3)</PresentationFormat>
  <Paragraphs>84</Paragraphs>
  <Slides>12</Slides>
  <Notes>1</Notes>
  <HiddenSlides>0</HiddenSlides>
  <MMClips>4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Үй жұмысын тексеру</vt:lpstr>
      <vt:lpstr>Презентация PowerPoint</vt:lpstr>
      <vt:lpstr>Таксис (жылжу)</vt:lpstr>
      <vt:lpstr>Тропизм </vt:lpstr>
      <vt:lpstr>Настия </vt:lpstr>
      <vt:lpstr> Нутация</vt:lpstr>
      <vt:lpstr>Тапсырма №1. Ақиқат жалған.  </vt:lpstr>
      <vt:lpstr>Тапсырма №2.сәйкестендіру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220</cp:revision>
  <dcterms:modified xsi:type="dcterms:W3CDTF">2024-10-31T12:35:47Z</dcterms:modified>
</cp:coreProperties>
</file>