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_rels/.rels" ContentType="application/vnd.openxmlformats-package.relationships+xml"/>
  <Override PartName="/ppt/presentation.xml" ContentType="application/vnd.openxmlformats-officedocument.presentationml.presentation.main+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7.xml" ContentType="application/vnd.openxmlformats-officedocument.presentationml.slideMaster+xml"/>
  <Override PartName="/ppt/_rels/presentation.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media/image1.png" ContentType="image/png"/>
  <Override PartName="/ppt/media/image33.png" ContentType="image/png"/>
  <Override PartName="/ppt/media/image4.png" ContentType="image/png"/>
  <Override PartName="/ppt/media/image36.png" ContentType="image/png"/>
  <Override PartName="/ppt/media/image12.png" ContentType="image/png"/>
  <Override PartName="/ppt/media/image5.png" ContentType="image/png"/>
  <Override PartName="/ppt/media/image37.png" ContentType="image/png"/>
  <Override PartName="/ppt/media/image13.png" ContentType="image/png"/>
  <Override PartName="/ppt/media/image6.png" ContentType="image/png"/>
  <Override PartName="/ppt/media/image14.png" ContentType="image/png"/>
  <Override PartName="/ppt/media/image7.png" ContentType="image/png"/>
  <Override PartName="/ppt/media/image15.png" ContentType="image/png"/>
  <Override PartName="/ppt/media/image16.png" ContentType="image/png"/>
  <Override PartName="/ppt/media/image10.png" ContentType="image/png"/>
  <Override PartName="/ppt/media/image11.png" ContentType="image/png"/>
  <Override PartName="/ppt/media/image3.png" ContentType="image/png"/>
  <Override PartName="/ppt/media/image35.png" ContentType="image/png"/>
  <Override PartName="/ppt/media/image18.png" ContentType="image/png"/>
  <Override PartName="/ppt/media/image2.png" ContentType="image/png"/>
  <Override PartName="/ppt/media/image34.png" ContentType="image/png"/>
  <Override PartName="/ppt/media/image19.png" ContentType="image/png"/>
  <Override PartName="/ppt/media/image8.png" ContentType="image/png"/>
  <Override PartName="/ppt/media/image20.png" ContentType="image/png"/>
  <Override PartName="/ppt/media/image9.png" ContentType="image/png"/>
  <Override PartName="/ppt/media/image21.png" ContentType="image/png"/>
  <Override PartName="/ppt/media/image22.png" ContentType="image/png"/>
  <Override PartName="/ppt/media/image23.png" ContentType="image/png"/>
  <Override PartName="/ppt/media/image27.png" ContentType="image/png"/>
  <Override PartName="/ppt/media/image24.png" ContentType="image/png"/>
  <Override PartName="/ppt/media/image30.png" ContentType="image/png"/>
  <Override PartName="/ppt/media/image28.png" ContentType="image/png"/>
  <Override PartName="/ppt/media/image25.png" ContentType="image/png"/>
  <Override PartName="/ppt/media/image31.png" ContentType="image/png"/>
  <Override PartName="/ppt/media/image29.png" ContentType="image/png"/>
  <Override PartName="/ppt/media/image26.png" ContentType="image/png"/>
  <Override PartName="/ppt/media/image17.png" ContentType="image/png"/>
  <Override PartName="/ppt/media/image32.png" ContentType="image/png"/>
  <Override PartName="/ppt/slides/_rels/slide29.xml.rels" ContentType="application/vnd.openxmlformats-package.relationships+xml"/>
  <Override PartName="/ppt/slides/_rels/slide28.xml.rels" ContentType="application/vnd.openxmlformats-package.relationships+xml"/>
  <Override PartName="/ppt/slides/_rels/slide27.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2.xml.rels" ContentType="application/vnd.openxmlformats-package.relationships+xml"/>
  <Override PartName="/ppt/slides/_rels/slide5.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2.xml.rels" ContentType="application/vnd.openxmlformats-package.relationships+xml"/>
  <Override PartName="/ppt/slides/_rels/slide16.xml.rels" ContentType="application/vnd.openxmlformats-package.relationships+xml"/>
  <Override PartName="/ppt/slides/slide16.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Slides/_rels/notesSlide26.xml.rels" ContentType="application/vnd.openxmlformats-package.relationships+xml"/>
  <Override PartName="/ppt/notesSlides/_rels/notesSlide10.xml.rels" ContentType="application/vnd.openxmlformats-package.relationships+xml"/>
  <Override PartName="/ppt/notesSlides/_rels/notesSlide3.xml.rels" ContentType="application/vnd.openxmlformats-package.relationships+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2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1" r:id="rId4"/>
    <p:sldMasterId id="2147483652" r:id="rId5"/>
    <p:sldMasterId id="2147483654" r:id="rId6"/>
    <p:sldMasterId id="2147483655" r:id="rId7"/>
    <p:sldMasterId id="214748365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Lst>
  <p:sldSz cx="10691813" cy="7559675"/>
  <p:notesSz cx="6796088" cy="9928225"/>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
          <p:cNvSpPr/>
          <p:nvPr/>
        </p:nvSpPr>
        <p:spPr>
          <a:xfrm>
            <a:off x="0" y="0"/>
            <a:ext cx="6796800" cy="9928800"/>
          </a:xfrm>
          <a:prstGeom prst="rect">
            <a:avLst/>
          </a:prstGeom>
          <a:solidFill>
            <a:srgbClr val="ffffff"/>
          </a:solidFill>
          <a:ln w="0">
            <a:noFill/>
          </a:ln>
        </p:spPr>
        <p:txBody>
          <a:bodyPr lIns="90000" rIns="90000" tIns="45000" bIns="45000" anchor="ctr" anchorCtr="1">
            <a:noAutofit/>
          </a:bodyPr>
          <a:p>
            <a:endParaRPr b="0" lang="ru-RU" sz="1500" strike="noStrike" u="none">
              <a:solidFill>
                <a:srgbClr val="000000"/>
              </a:solidFill>
              <a:uFillTx/>
              <a:latin typeface="Arial"/>
            </a:endParaRPr>
          </a:p>
        </p:txBody>
      </p:sp>
      <p:sp>
        <p:nvSpPr>
          <p:cNvPr id="84" name="PlaceHolder 1"/>
          <p:cNvSpPr>
            <a:spLocks noGrp="1"/>
          </p:cNvSpPr>
          <p:nvPr>
            <p:ph type="hdr"/>
          </p:nvPr>
        </p:nvSpPr>
        <p:spPr>
          <a:xfrm>
            <a:off x="0" y="-360"/>
            <a:ext cx="2946240" cy="498600"/>
          </a:xfrm>
          <a:prstGeom prst="rect">
            <a:avLst/>
          </a:prstGeom>
          <a:noFill/>
          <a:ln w="0">
            <a:noFill/>
          </a:ln>
        </p:spPr>
        <p:txBody>
          <a:bodyPr lIns="91440" rIns="91440" tIns="45720" bIns="45720" anchor="t">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85" name="PlaceHolder 2"/>
          <p:cNvSpPr>
            <a:spLocks noGrp="1"/>
          </p:cNvSpPr>
          <p:nvPr>
            <p:ph type="dt" idx="22"/>
          </p:nvPr>
        </p:nvSpPr>
        <p:spPr>
          <a:xfrm>
            <a:off x="3849840" y="-360"/>
            <a:ext cx="2946240" cy="498600"/>
          </a:xfrm>
          <a:prstGeom prst="rect">
            <a:avLst/>
          </a:prstGeom>
          <a:noFill/>
          <a:ln w="0">
            <a:noFill/>
          </a:ln>
        </p:spPr>
        <p:txBody>
          <a:bodyPr lIns="91440" rIns="91440" tIns="45720" bIns="45720" anchor="t">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86" name="PlaceHolder 3"/>
          <p:cNvSpPr>
            <a:spLocks noGrp="1"/>
          </p:cNvSpPr>
          <p:nvPr>
            <p:ph type="sldImg"/>
          </p:nvPr>
        </p:nvSpPr>
        <p:spPr>
          <a:xfrm>
            <a:off x="1029960" y="1240920"/>
            <a:ext cx="4737600" cy="3350160"/>
          </a:xfrm>
          <a:prstGeom prst="rect">
            <a:avLst/>
          </a:prstGeom>
          <a:noFill/>
          <a:ln w="12600">
            <a:solidFill>
              <a:srgbClr val="000000"/>
            </a:solidFill>
            <a:round/>
          </a:ln>
        </p:spPr>
        <p:txBody>
          <a:bodyPr lIns="91440" rIns="91440" tIns="45720" bIns="45720" anchor="t">
            <a:noAutofit/>
          </a:bodyPr>
          <a:p>
            <a:pPr indent="0" algn="ctr">
              <a:buNone/>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5000" strike="noStrike" u="none">
                <a:solidFill>
                  <a:srgbClr val="ffffff"/>
                </a:solidFill>
                <a:uFillTx/>
                <a:latin typeface="Candara"/>
              </a:rPr>
              <a:t>Click to move the slide</a:t>
            </a:r>
            <a:endParaRPr b="0" lang="ru-RU" sz="5000" strike="noStrike" u="none">
              <a:solidFill>
                <a:srgbClr val="ffffff"/>
              </a:solidFill>
              <a:uFillTx/>
              <a:latin typeface="Candara"/>
            </a:endParaRPr>
          </a:p>
        </p:txBody>
      </p:sp>
      <p:sp>
        <p:nvSpPr>
          <p:cNvPr id="87" name="PlaceHolder 4"/>
          <p:cNvSpPr>
            <a:spLocks noGrp="1"/>
          </p:cNvSpPr>
          <p:nvPr>
            <p:ph type="body"/>
          </p:nvPr>
        </p:nvSpPr>
        <p:spPr>
          <a:xfrm>
            <a:off x="679320" y="4777920"/>
            <a:ext cx="5438880" cy="3908520"/>
          </a:xfrm>
          <a:prstGeom prst="rect">
            <a:avLst/>
          </a:prstGeom>
          <a:noFill/>
          <a:ln w="0">
            <a:noFill/>
          </a:ln>
        </p:spPr>
        <p:txBody>
          <a:bodyPr lIns="91440" rIns="91440" tIns="45720" bIns="45720" anchor="t">
            <a:noAutofit/>
          </a:bodyPr>
          <a:p>
            <a:pPr marL="496800" indent="-24768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500" strike="noStrike" u="none">
                <a:solidFill>
                  <a:srgbClr val="000000"/>
                </a:solidFill>
                <a:uFillTx/>
                <a:latin typeface="Arial"/>
              </a:rPr>
              <a:t>Click to edit the notes format</a:t>
            </a:r>
            <a:endParaRPr b="0" lang="ru-RU" sz="1500" strike="noStrike" u="none">
              <a:solidFill>
                <a:srgbClr val="000000"/>
              </a:solidFill>
              <a:uFillTx/>
              <a:latin typeface="Arial"/>
            </a:endParaRPr>
          </a:p>
        </p:txBody>
      </p:sp>
      <p:sp>
        <p:nvSpPr>
          <p:cNvPr id="88" name="PlaceHolder 5"/>
          <p:cNvSpPr>
            <a:spLocks noGrp="1"/>
          </p:cNvSpPr>
          <p:nvPr>
            <p:ph type="ftr" idx="23"/>
          </p:nvPr>
        </p:nvSpPr>
        <p:spPr>
          <a:xfrm>
            <a:off x="0" y="9429840"/>
            <a:ext cx="2946240" cy="498240"/>
          </a:xfrm>
          <a:prstGeom prst="rect">
            <a:avLst/>
          </a:prstGeom>
          <a:noFill/>
          <a:ln w="0">
            <a:noFill/>
          </a:ln>
        </p:spPr>
        <p:txBody>
          <a:bodyPr lIns="91440" rIns="91440" tIns="45720" bIns="45720" anchor="b">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89" name="PlaceHolder 6"/>
          <p:cNvSpPr>
            <a:spLocks noGrp="1"/>
          </p:cNvSpPr>
          <p:nvPr>
            <p:ph type="sldNum" idx="24"/>
          </p:nvPr>
        </p:nvSpPr>
        <p:spPr>
          <a:xfrm>
            <a:off x="3849840" y="9429840"/>
            <a:ext cx="2946240" cy="498240"/>
          </a:xfrm>
          <a:prstGeom prst="rect">
            <a:avLst/>
          </a:prstGeom>
          <a:noFill/>
          <a:ln w="0">
            <a:noFill/>
          </a:ln>
        </p:spPr>
        <p:txBody>
          <a:bodyPr lIns="91440" rIns="91440" tIns="45720" bIns="45720" anchor="b">
            <a:noAutofit/>
          </a:bodyPr>
          <a:lstStyle>
            <a:lvl1pPr indent="0"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200" strike="noStrike" u="none">
                <a:solidFill>
                  <a:srgbClr val="000000"/>
                </a:solidFill>
                <a:uFillTx/>
                <a:latin typeface="Calibri"/>
                <a:ea typeface="Calibri"/>
              </a:defRPr>
            </a:lvl1pPr>
          </a:lstStyle>
          <a:p>
            <a:pPr indent="0"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BF4EB91-F2EE-42DF-9477-DC1898DDD238}" type="slidenum">
              <a:rPr b="0" lang="ru-RU" sz="1200" strike="noStrike" u="none">
                <a:solidFill>
                  <a:srgbClr val="000000"/>
                </a:solidFill>
                <a:uFillTx/>
                <a:latin typeface="Calibri"/>
                <a:ea typeface="Calibri"/>
              </a:rPr>
              <a:t>&lt;number&gt;</a:t>
            </a:fld>
            <a:endParaRPr b="0" lang="ru-RU" sz="1200" strike="noStrike" u="none">
              <a:solidFill>
                <a:srgbClr val="000000"/>
              </a:solidFill>
              <a:uFillTx/>
              <a:latin typeface="Arial"/>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sldImg"/>
          </p:nvPr>
        </p:nvSpPr>
        <p:spPr>
          <a:xfrm>
            <a:off x="1030320" y="1241280"/>
            <a:ext cx="4737240" cy="3349800"/>
          </a:xfrm>
          <a:prstGeom prst="rect">
            <a:avLst/>
          </a:prstGeom>
          <a:ln w="0">
            <a:noFill/>
          </a:ln>
        </p:spPr>
      </p:sp>
      <p:sp>
        <p:nvSpPr>
          <p:cNvPr id="205" name="PlaceHolder 2"/>
          <p:cNvSpPr>
            <a:spLocks noGrp="1"/>
          </p:cNvSpPr>
          <p:nvPr>
            <p:ph type="body"/>
          </p:nvPr>
        </p:nvSpPr>
        <p:spPr>
          <a:xfrm>
            <a:off x="679320" y="4777920"/>
            <a:ext cx="5438880" cy="3908520"/>
          </a:xfrm>
          <a:prstGeom prst="rect">
            <a:avLst/>
          </a:prstGeom>
          <a:noFill/>
          <a:ln w="0">
            <a:noFill/>
          </a:ln>
        </p:spPr>
        <p:txBody>
          <a:bodyPr lIns="0" rIns="0" tIns="0" bIns="0" anchor="t">
            <a:noAutofit/>
          </a:bodyPr>
          <a:p>
            <a:pPr marL="496800" indent="-24768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206" name="Номер слайда 3"/>
          <p:cNvSpPr/>
          <p:nvPr/>
        </p:nvSpPr>
        <p:spPr>
          <a:xfrm>
            <a:off x="3849840" y="9429840"/>
            <a:ext cx="2946240" cy="498240"/>
          </a:xfrm>
          <a:prstGeom prst="rect">
            <a:avLst/>
          </a:prstGeom>
          <a:noFill/>
          <a:ln w="0">
            <a:noFill/>
          </a:ln>
        </p:spPr>
        <p:style>
          <a:lnRef idx="0"/>
          <a:fillRef idx="0"/>
          <a:effectRef idx="0"/>
          <a:fontRef idx="minor"/>
        </p:style>
        <p:txBody>
          <a:bodyPr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B79BA81-F45D-4D5A-80B3-94BC6C2D880B}" type="slidenum">
              <a:rPr b="0" lang="ru-RU" sz="1200" strike="noStrike" u="none">
                <a:solidFill>
                  <a:srgbClr val="000000"/>
                </a:solidFill>
                <a:uFillTx/>
                <a:latin typeface="Calibri"/>
                <a:ea typeface="Calibri"/>
              </a:rPr>
              <a:t>&lt;number&gt;</a:t>
            </a:fld>
            <a:endParaRPr b="0" lang="ru-RU" sz="1200" strike="noStrike" u="none">
              <a:solidFill>
                <a:srgbClr val="000000"/>
              </a:solidFill>
              <a:uFillTx/>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PlaceHolder 1"/>
          <p:cNvSpPr>
            <a:spLocks noGrp="1"/>
          </p:cNvSpPr>
          <p:nvPr>
            <p:ph type="sldImg"/>
          </p:nvPr>
        </p:nvSpPr>
        <p:spPr>
          <a:xfrm>
            <a:off x="1030320" y="1241280"/>
            <a:ext cx="4737240" cy="3349800"/>
          </a:xfrm>
          <a:prstGeom prst="rect">
            <a:avLst/>
          </a:prstGeom>
          <a:ln w="0">
            <a:noFill/>
          </a:ln>
        </p:spPr>
      </p:sp>
      <p:sp>
        <p:nvSpPr>
          <p:cNvPr id="208" name="PlaceHolder 2"/>
          <p:cNvSpPr>
            <a:spLocks noGrp="1"/>
          </p:cNvSpPr>
          <p:nvPr>
            <p:ph type="body"/>
          </p:nvPr>
        </p:nvSpPr>
        <p:spPr>
          <a:xfrm>
            <a:off x="679320" y="4777920"/>
            <a:ext cx="5438880" cy="3908520"/>
          </a:xfrm>
          <a:prstGeom prst="rect">
            <a:avLst/>
          </a:prstGeom>
          <a:noFill/>
          <a:ln w="0">
            <a:noFill/>
          </a:ln>
        </p:spPr>
        <p:txBody>
          <a:bodyPr lIns="0" rIns="0" tIns="0" bIns="0" anchor="t">
            <a:noAutofit/>
          </a:bodyPr>
          <a:p>
            <a:pPr marL="496800" indent="-24768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209" name="Номер слайда 3"/>
          <p:cNvSpPr/>
          <p:nvPr/>
        </p:nvSpPr>
        <p:spPr>
          <a:xfrm>
            <a:off x="3849840" y="9429840"/>
            <a:ext cx="2946240" cy="498240"/>
          </a:xfrm>
          <a:prstGeom prst="rect">
            <a:avLst/>
          </a:prstGeom>
          <a:noFill/>
          <a:ln w="0">
            <a:noFill/>
          </a:ln>
        </p:spPr>
        <p:style>
          <a:lnRef idx="0"/>
          <a:fillRef idx="0"/>
          <a:effectRef idx="0"/>
          <a:fontRef idx="minor"/>
        </p:style>
        <p:txBody>
          <a:bodyPr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DFE9673-83DE-4284-BB79-24FF430148C0}" type="slidenum">
              <a:rPr b="0" lang="ru-RU" sz="1200" strike="noStrike" u="none">
                <a:solidFill>
                  <a:srgbClr val="000000"/>
                </a:solidFill>
                <a:uFillTx/>
                <a:latin typeface="Calibri"/>
                <a:ea typeface="Calibri"/>
              </a:rPr>
              <a:t>&lt;number&gt;</a:t>
            </a:fld>
            <a:endParaRPr b="0" lang="ru-RU" sz="1200" strike="noStrike" u="none">
              <a:solidFill>
                <a:srgbClr val="000000"/>
              </a:solidFill>
              <a:uFillTx/>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sldImg"/>
          </p:nvPr>
        </p:nvSpPr>
        <p:spPr>
          <a:xfrm>
            <a:off x="1030320" y="1241280"/>
            <a:ext cx="4737240" cy="3349800"/>
          </a:xfrm>
          <a:prstGeom prst="rect">
            <a:avLst/>
          </a:prstGeom>
          <a:ln w="0">
            <a:noFill/>
          </a:ln>
        </p:spPr>
      </p:sp>
      <p:sp>
        <p:nvSpPr>
          <p:cNvPr id="202" name="PlaceHolder 2"/>
          <p:cNvSpPr>
            <a:spLocks noGrp="1"/>
          </p:cNvSpPr>
          <p:nvPr>
            <p:ph type="body"/>
          </p:nvPr>
        </p:nvSpPr>
        <p:spPr>
          <a:xfrm>
            <a:off x="679320" y="4777920"/>
            <a:ext cx="5438880" cy="3908520"/>
          </a:xfrm>
          <a:prstGeom prst="rect">
            <a:avLst/>
          </a:prstGeom>
          <a:noFill/>
          <a:ln w="0">
            <a:noFill/>
          </a:ln>
        </p:spPr>
        <p:txBody>
          <a:bodyPr lIns="0" rIns="0" tIns="0" bIns="0" anchor="t">
            <a:noAutofit/>
          </a:bodyPr>
          <a:p>
            <a:pPr marL="496800" indent="-24768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203" name="Номер слайда 3"/>
          <p:cNvSpPr/>
          <p:nvPr/>
        </p:nvSpPr>
        <p:spPr>
          <a:xfrm>
            <a:off x="3849840" y="9429840"/>
            <a:ext cx="2946240" cy="498240"/>
          </a:xfrm>
          <a:prstGeom prst="rect">
            <a:avLst/>
          </a:prstGeom>
          <a:noFill/>
          <a:ln w="0">
            <a:noFill/>
          </a:ln>
        </p:spPr>
        <p:style>
          <a:lnRef idx="0"/>
          <a:fillRef idx="0"/>
          <a:effectRef idx="0"/>
          <a:fontRef idx="minor"/>
        </p:style>
        <p:txBody>
          <a:bodyPr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AE0599C-7BD3-4F24-BA6F-38775458C2C6}" type="slidenum">
              <a:rPr b="0" lang="ru-RU" sz="1200" strike="noStrike" u="none">
                <a:solidFill>
                  <a:srgbClr val="000000"/>
                </a:solidFill>
                <a:uFillTx/>
                <a:latin typeface="Calibri"/>
                <a:ea typeface="Calibri"/>
              </a:rPr>
              <a:t>&lt;number&gt;</a:t>
            </a:fld>
            <a:endParaRPr b="0" lang="ru-RU" sz="1200" strike="noStrike" u="none">
              <a:solidFill>
                <a:srgbClr val="000000"/>
              </a:solidFill>
              <a:uFillTx/>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4.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808E4F2F-6931-46C0-B8BA-35F435CFCF91}" type="slidenum">
              <a:t>&lt;#&gt;</a:t>
            </a:fld>
          </a:p>
        </p:txBody>
      </p:sp>
      <p:sp>
        <p:nvSpPr>
          <p:cNvPr id="4" name="PlaceHolder 3"/>
          <p:cNvSpPr>
            <a:spLocks noGrp="1"/>
          </p:cNvSpPr>
          <p:nvPr>
            <p:ph type="dt" idx="1"/>
          </p:nvPr>
        </p:nvSpPr>
        <p:spPr/>
        <p:txBody>
          <a:bodyPr/>
          <a:p>
            <a:r>
              <a:rPr lang="ru-RU"/>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3">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A2D95AFC-69EB-4C7B-82DB-EEE5CAA66BA6}" type="slidenum">
              <a:t>&lt;#&gt;</a:t>
            </a:fld>
          </a:p>
        </p:txBody>
      </p:sp>
      <p:sp>
        <p:nvSpPr>
          <p:cNvPr id="4" name="PlaceHolder 3"/>
          <p:cNvSpPr>
            <a:spLocks noGrp="1"/>
          </p:cNvSpPr>
          <p:nvPr>
            <p:ph type="dt" idx="10"/>
          </p:nvPr>
        </p:nvSpPr>
        <p:spPr/>
        <p:txBody>
          <a:bodyPr/>
          <a:p>
            <a:r>
              <a:rPr lang="ru-RU"/>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2.xml.rels><?xml version="1.0" encoding="UTF-8"?>
<Relationships xmlns="http://schemas.openxmlformats.org/package/2006/relationships"><Relationship Id="rId1" Type="http://schemas.openxmlformats.org/officeDocument/2006/relationships/theme" Target="../theme/theme2.xml"/>
</Relationships>
</file>

<file path=ppt/slideMasters/_rels/slideMaster3.xml.rels><?xml version="1.0" encoding="UTF-8"?>
<Relationships xmlns="http://schemas.openxmlformats.org/package/2006/relationships"><Relationship Id="rId1" Type="http://schemas.openxmlformats.org/officeDocument/2006/relationships/theme" Target="../theme/theme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2.xml"/>
</Relationships>
</file>

<file path=ppt/slideMasters/_rels/slideMaster5.xml.rels><?xml version="1.0" encoding="UTF-8"?>
<Relationships xmlns="http://schemas.openxmlformats.org/package/2006/relationships"><Relationship Id="rId1" Type="http://schemas.openxmlformats.org/officeDocument/2006/relationships/theme" Target="../theme/theme5.xml"/>
</Relationships>
</file>

<file path=ppt/slideMasters/_rels/slideMaster6.xml.rels><?xml version="1.0" encoding="UTF-8"?>
<Relationships xmlns="http://schemas.openxmlformats.org/package/2006/relationships"><Relationship Id="rId1" Type="http://schemas.openxmlformats.org/officeDocument/2006/relationships/theme" Target="../theme/theme6.xml"/>
</Relationships>
</file>

<file path=ppt/slideMasters/_rels/slideMaster7.xml.rels><?xml version="1.0" encoding="UTF-8"?>
<Relationships xmlns="http://schemas.openxmlformats.org/package/2006/relationships"><Relationship Id="rId1" Type="http://schemas.openxmlformats.org/officeDocument/2006/relationships/theme" Target="../theme/theme7.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Rounded Rectangle 13"/>
          <p:cNvSpPr/>
          <p:nvPr/>
        </p:nvSpPr>
        <p:spPr>
          <a:xfrm>
            <a:off x="266760" y="252360"/>
            <a:ext cx="10169640" cy="2720880"/>
          </a:xfrm>
          <a:prstGeom prst="roundRect">
            <a:avLst>
              <a:gd name="adj" fmla="val 3361"/>
            </a:avLst>
          </a:prstGeom>
          <a:gradFill rotWithShape="0">
            <a:gsLst>
              <a:gs pos="0">
                <a:srgbClr val="0293e0"/>
              </a:gs>
              <a:gs pos="100000">
                <a:srgbClr val="83d3fe"/>
              </a:gs>
            </a:gsLst>
            <a:lin ang="5400000"/>
          </a:gradFill>
          <a:ln w="0">
            <a:noFill/>
          </a:ln>
        </p:spPr>
        <p:style>
          <a:lnRef idx="0"/>
          <a:fillRef idx="0"/>
          <a:effectRef idx="0"/>
          <a:fontRef idx="minor"/>
        </p:style>
        <p:txBody>
          <a:bodyPr lIns="104400" rIns="104400" tIns="52200" bIns="522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grpSp>
        <p:nvGrpSpPr>
          <p:cNvPr id="1" name="Group 15"/>
          <p:cNvGrpSpPr/>
          <p:nvPr/>
        </p:nvGrpSpPr>
        <p:grpSpPr>
          <a:xfrm>
            <a:off x="247680" y="1851120"/>
            <a:ext cx="10201320" cy="1466640"/>
            <a:chOff x="247680" y="1851120"/>
            <a:chExt cx="10201320" cy="1466640"/>
          </a:xfrm>
        </p:grpSpPr>
        <p:sp>
          <p:nvSpPr>
            <p:cNvPr id="2" name="Freeform 14"/>
            <p:cNvSpPr/>
            <p:nvPr/>
          </p:nvSpPr>
          <p:spPr>
            <a:xfrm>
              <a:off x="7072200" y="2010960"/>
              <a:ext cx="3363840" cy="787320"/>
            </a:xfrm>
            <a:custGeom>
              <a:avLst/>
              <a:gdLst/>
              <a:ahLst/>
              <a:rect l="l" t="t"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rgbClr val="c6e7fc">
                <a:alpha val="29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3" name="Freeform 18"/>
            <p:cNvSpPr/>
            <p:nvPr/>
          </p:nvSpPr>
          <p:spPr>
            <a:xfrm>
              <a:off x="3063240" y="1869480"/>
              <a:ext cx="6483960" cy="937440"/>
            </a:xfrm>
            <a:custGeom>
              <a:avLst/>
              <a:gdLst/>
              <a:ahLst/>
              <a:rect l="l" t="t"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rgbClr val="c6e7fc">
                <a:alpha val="40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4" name="Freeform 22"/>
            <p:cNvSpPr/>
            <p:nvPr/>
          </p:nvSpPr>
          <p:spPr>
            <a:xfrm>
              <a:off x="3308040" y="1882800"/>
              <a:ext cx="6394320" cy="853920"/>
            </a:xfrm>
            <a:custGeom>
              <a:avLst/>
              <a:gdLst/>
              <a:ahLst/>
              <a:rect l="l" t="t"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5" name="Freeform 26"/>
            <p:cNvSpPr/>
            <p:nvPr/>
          </p:nvSpPr>
          <p:spPr>
            <a:xfrm>
              <a:off x="6559920" y="1868040"/>
              <a:ext cx="3868560" cy="718560"/>
            </a:xfrm>
            <a:custGeom>
              <a:avLst/>
              <a:gdLst/>
              <a:ahLst/>
              <a:rect l="l" t="t"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useBgFill="1">
          <p:nvSpPr>
            <p:cNvPr id="6" name="Freeform 10"/>
            <p:cNvSpPr/>
            <p:nvPr/>
          </p:nvSpPr>
          <p:spPr>
            <a:xfrm>
              <a:off x="247680" y="1851120"/>
              <a:ext cx="10201320" cy="1466640"/>
            </a:xfrm>
            <a:custGeom>
              <a:avLst/>
              <a:gdLst/>
              <a:ahLst/>
              <a:rect l="l" t="t"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grpSp>
      <p:sp>
        <p:nvSpPr>
          <p:cNvPr id="7"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buNone/>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5000" strike="noStrike" u="none">
                <a:solidFill>
                  <a:srgbClr val="ffffff"/>
                </a:solidFill>
                <a:uFillTx/>
                <a:latin typeface="Candara"/>
              </a:rPr>
              <a:t>Click to edit the title text format</a:t>
            </a:r>
            <a:endParaRPr b="0" lang="ru-RU" sz="5000" strike="noStrike" u="none">
              <a:solidFill>
                <a:srgbClr val="ffffff"/>
              </a:solidFill>
              <a:uFillTx/>
              <a:latin typeface="Candara"/>
            </a:endParaRPr>
          </a:p>
        </p:txBody>
      </p:sp>
      <p:sp>
        <p:nvSpPr>
          <p:cNvPr id="8" name="PlaceHolder 2"/>
          <p:cNvSpPr>
            <a:spLocks noGrp="1"/>
          </p:cNvSpPr>
          <p:nvPr>
            <p:ph type="dt" idx="1"/>
          </p:nvPr>
        </p:nvSpPr>
        <p:spPr>
          <a:xfrm>
            <a:off x="603900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9" name="PlaceHolder 3"/>
          <p:cNvSpPr>
            <a:spLocks noGrp="1"/>
          </p:cNvSpPr>
          <p:nvPr>
            <p:ph type="ftr" idx="2"/>
          </p:nvPr>
        </p:nvSpPr>
        <p:spPr>
          <a:xfrm>
            <a:off x="22716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10" name="PlaceHolder 4"/>
          <p:cNvSpPr>
            <a:spLocks noGrp="1"/>
          </p:cNvSpPr>
          <p:nvPr>
            <p:ph type="sldNum" idx="3"/>
          </p:nvPr>
        </p:nvSpPr>
        <p:spPr>
          <a:xfrm>
            <a:off x="4667400" y="6891120"/>
            <a:ext cx="1358640" cy="401400"/>
          </a:xfrm>
          <a:prstGeom prst="rect">
            <a:avLst/>
          </a:prstGeom>
          <a:noFill/>
          <a:ln w="0">
            <a:noFill/>
          </a:ln>
        </p:spPr>
        <p:txBody>
          <a:bodyPr lIns="104400" rIns="104400" tIns="52200" bIns="52200" anchor="ctr">
            <a:noAutofit/>
          </a:bodyPr>
          <a:lstStyle>
            <a:lvl1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100" strike="noStrike" u="none">
                <a:solidFill>
                  <a:srgbClr val="073e87"/>
                </a:solidFill>
                <a:uFillTx/>
                <a:latin typeface="Arial"/>
              </a:defRPr>
            </a:lvl1pPr>
          </a:lstStyle>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4B0CFF98-858E-4D45-B905-506912F72DB9}"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
        <p:nvSpPr>
          <p:cNvPr id="11" name="PlaceHolder 5"/>
          <p:cNvSpPr>
            <a:spLocks noGrp="1"/>
          </p:cNvSpPr>
          <p:nvPr>
            <p:ph type="body"/>
          </p:nvPr>
        </p:nvSpPr>
        <p:spPr>
          <a:xfrm>
            <a:off x="1019160" y="2949480"/>
            <a:ext cx="8664480" cy="3805200"/>
          </a:xfrm>
          <a:prstGeom prst="rect">
            <a:avLst/>
          </a:prstGeom>
          <a:noFill/>
          <a:ln w="0">
            <a:noFill/>
          </a:ln>
        </p:spPr>
        <p:txBody>
          <a:bodyPr lIns="104400" rIns="104400" tIns="52200" bIns="52200" anchor="t">
            <a:normAutofit/>
          </a:bodyPr>
          <a:p>
            <a:pPr marL="31284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Click to edit the outline text format</a:t>
            </a:r>
            <a:endParaRPr b="0" lang="ru-RU" sz="2700" strike="noStrike" u="none">
              <a:solidFill>
                <a:srgbClr val="073e87"/>
              </a:solidFill>
              <a:uFillTx/>
              <a:latin typeface="Candara"/>
            </a:endParaRPr>
          </a:p>
          <a:p>
            <a:pPr lvl="1" marL="65736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Second Outline Level</a:t>
            </a:r>
            <a:endParaRPr b="0" lang="ru-RU" sz="2700" strike="noStrike" u="none">
              <a:solidFill>
                <a:srgbClr val="073e87"/>
              </a:solidFill>
              <a:uFillTx/>
              <a:latin typeface="Candara"/>
            </a:endParaRPr>
          </a:p>
          <a:p>
            <a:pPr lvl="2" marL="97488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Third Outline Level</a:t>
            </a:r>
            <a:endParaRPr b="0" lang="ru-RU" sz="2700" strike="noStrike" u="none">
              <a:solidFill>
                <a:srgbClr val="073e87"/>
              </a:solidFill>
              <a:uFillTx/>
              <a:latin typeface="Candara"/>
            </a:endParaRPr>
          </a:p>
          <a:p>
            <a:pPr lvl="3" marL="1303200" indent="-26028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Fourth Outline Level</a:t>
            </a:r>
            <a:endParaRPr b="0" lang="ru-RU" sz="2700" strike="noStrike" u="none">
              <a:solidFill>
                <a:srgbClr val="073e87"/>
              </a:solidFill>
              <a:uFillTx/>
              <a:latin typeface="Candara"/>
            </a:endParaRPr>
          </a:p>
          <a:p>
            <a:pPr lvl="4" marL="166860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Fifth Outline Level</a:t>
            </a:r>
            <a:endParaRPr b="0" lang="ru-RU" sz="2700" strike="noStrike" u="none">
              <a:solidFill>
                <a:srgbClr val="073e87"/>
              </a:solidFill>
              <a:uFillTx/>
              <a:latin typeface="Candara"/>
            </a:endParaRPr>
          </a:p>
          <a:p>
            <a:pPr lvl="5"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Sixth Outline Level</a:t>
            </a:r>
            <a:endParaRPr b="0" lang="ru-RU" sz="2700" strike="noStrike" u="none">
              <a:solidFill>
                <a:srgbClr val="073e87"/>
              </a:solidFill>
              <a:uFillTx/>
              <a:latin typeface="Candara"/>
            </a:endParaRPr>
          </a:p>
          <a:p>
            <a:pPr lvl="6"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Seventh Outline Level</a:t>
            </a:r>
            <a:endParaRPr b="0" lang="ru-RU" sz="2700" strike="noStrike" u="none">
              <a:solidFill>
                <a:srgbClr val="073e87"/>
              </a:solidFill>
              <a:uFillTx/>
              <a:latin typeface="Candara"/>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 name="Rounded Rectangle 15"/>
          <p:cNvSpPr/>
          <p:nvPr/>
        </p:nvSpPr>
        <p:spPr>
          <a:xfrm>
            <a:off x="266760" y="252360"/>
            <a:ext cx="10169640" cy="6653160"/>
          </a:xfrm>
          <a:prstGeom prst="roundRect">
            <a:avLst>
              <a:gd name="adj" fmla="val 1273"/>
            </a:avLst>
          </a:prstGeom>
          <a:gradFill rotWithShape="0">
            <a:gsLst>
              <a:gs pos="0">
                <a:srgbClr val="0293e0"/>
              </a:gs>
              <a:gs pos="100000">
                <a:srgbClr val="83d3fe"/>
              </a:gs>
            </a:gsLst>
            <a:lin ang="5400000"/>
          </a:gradFill>
          <a:ln w="0">
            <a:noFill/>
          </a:ln>
        </p:spPr>
        <p:style>
          <a:lnRef idx="0"/>
          <a:fillRef idx="0"/>
          <a:effectRef idx="0"/>
          <a:fontRef idx="minor"/>
        </p:style>
        <p:txBody>
          <a:bodyPr lIns="104400" rIns="104400" tIns="52200" bIns="522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grpSp>
        <p:nvGrpSpPr>
          <p:cNvPr id="13" name="Group 9"/>
          <p:cNvGrpSpPr/>
          <p:nvPr/>
        </p:nvGrpSpPr>
        <p:grpSpPr>
          <a:xfrm>
            <a:off x="247680" y="5902200"/>
            <a:ext cx="10201320" cy="1468440"/>
            <a:chOff x="247680" y="5902200"/>
            <a:chExt cx="10201320" cy="1468440"/>
          </a:xfrm>
        </p:grpSpPr>
        <p:sp>
          <p:nvSpPr>
            <p:cNvPr id="14" name="Freeform 14"/>
            <p:cNvSpPr/>
            <p:nvPr/>
          </p:nvSpPr>
          <p:spPr>
            <a:xfrm>
              <a:off x="7080840" y="6062040"/>
              <a:ext cx="3368160" cy="788400"/>
            </a:xfrm>
            <a:custGeom>
              <a:avLst/>
              <a:gdLst/>
              <a:ahLst/>
              <a:rect l="l" t="t"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rgbClr val="c6e7fc">
                <a:alpha val="29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15" name="Freeform 18"/>
            <p:cNvSpPr/>
            <p:nvPr/>
          </p:nvSpPr>
          <p:spPr>
            <a:xfrm>
              <a:off x="3066840" y="5920560"/>
              <a:ext cx="6492240" cy="938880"/>
            </a:xfrm>
            <a:custGeom>
              <a:avLst/>
              <a:gdLst/>
              <a:ahLst/>
              <a:rect l="l" t="t"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rgbClr val="c6e7fc">
                <a:alpha val="40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16" name="Freeform 22"/>
            <p:cNvSpPr/>
            <p:nvPr/>
          </p:nvSpPr>
          <p:spPr>
            <a:xfrm>
              <a:off x="3312000" y="5933880"/>
              <a:ext cx="6402600" cy="855000"/>
            </a:xfrm>
            <a:custGeom>
              <a:avLst/>
              <a:gdLst/>
              <a:ahLst/>
              <a:rect l="l" t="t"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17" name="Freeform 26"/>
            <p:cNvSpPr/>
            <p:nvPr/>
          </p:nvSpPr>
          <p:spPr>
            <a:xfrm>
              <a:off x="6568200" y="5919120"/>
              <a:ext cx="3873240" cy="719280"/>
            </a:xfrm>
            <a:custGeom>
              <a:avLst/>
              <a:gdLst/>
              <a:ahLst/>
              <a:rect l="l" t="t"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useBgFill="1">
          <p:nvSpPr>
            <p:cNvPr id="18" name="Freeform 10"/>
            <p:cNvSpPr/>
            <p:nvPr/>
          </p:nvSpPr>
          <p:spPr>
            <a:xfrm>
              <a:off x="247680" y="5902200"/>
              <a:ext cx="10201320" cy="1468440"/>
            </a:xfrm>
            <a:custGeom>
              <a:avLst/>
              <a:gdLst/>
              <a:ahLst/>
              <a:rect l="l" t="t"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grpSp>
      <p:sp>
        <p:nvSpPr>
          <p:cNvPr id="19"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buNone/>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5000" strike="noStrike" u="none">
                <a:solidFill>
                  <a:srgbClr val="ffffff"/>
                </a:solidFill>
                <a:uFillTx/>
                <a:latin typeface="Candara"/>
              </a:rPr>
              <a:t>Click to edit the title text format</a:t>
            </a:r>
            <a:endParaRPr b="0" lang="ru-RU" sz="5000" strike="noStrike" u="none">
              <a:solidFill>
                <a:srgbClr val="ffffff"/>
              </a:solidFill>
              <a:uFillTx/>
              <a:latin typeface="Candara"/>
            </a:endParaRPr>
          </a:p>
        </p:txBody>
      </p:sp>
      <p:sp>
        <p:nvSpPr>
          <p:cNvPr id="20" name="PlaceHolder 2"/>
          <p:cNvSpPr>
            <a:spLocks noGrp="1"/>
          </p:cNvSpPr>
          <p:nvPr>
            <p:ph type="body"/>
          </p:nvPr>
        </p:nvSpPr>
        <p:spPr>
          <a:xfrm>
            <a:off x="1019160" y="2949480"/>
            <a:ext cx="8664480" cy="3805200"/>
          </a:xfrm>
          <a:prstGeom prst="rect">
            <a:avLst/>
          </a:prstGeom>
          <a:noFill/>
          <a:ln w="0">
            <a:noFill/>
          </a:ln>
        </p:spPr>
        <p:txBody>
          <a:bodyPr lIns="104400" rIns="104400" tIns="52200" bIns="52200" anchor="t">
            <a:normAutofit/>
          </a:bodyPr>
          <a:p>
            <a:pPr marL="31284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Click to edit the outline text format</a:t>
            </a:r>
            <a:endParaRPr b="0" lang="ru-RU" sz="2700" strike="noStrike" u="none">
              <a:solidFill>
                <a:srgbClr val="073e87"/>
              </a:solidFill>
              <a:uFillTx/>
              <a:latin typeface="Candara"/>
            </a:endParaRPr>
          </a:p>
          <a:p>
            <a:pPr lvl="1" marL="65736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Second Outline Level</a:t>
            </a:r>
            <a:endParaRPr b="0" lang="ru-RU" sz="2700" strike="noStrike" u="none">
              <a:solidFill>
                <a:srgbClr val="073e87"/>
              </a:solidFill>
              <a:uFillTx/>
              <a:latin typeface="Candara"/>
            </a:endParaRPr>
          </a:p>
          <a:p>
            <a:pPr lvl="2" marL="97488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Third Outline Level</a:t>
            </a:r>
            <a:endParaRPr b="0" lang="ru-RU" sz="2700" strike="noStrike" u="none">
              <a:solidFill>
                <a:srgbClr val="073e87"/>
              </a:solidFill>
              <a:uFillTx/>
              <a:latin typeface="Candara"/>
            </a:endParaRPr>
          </a:p>
          <a:p>
            <a:pPr lvl="3" marL="1303200" indent="-26028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Fourth Outline Level</a:t>
            </a:r>
            <a:endParaRPr b="0" lang="ru-RU" sz="2700" strike="noStrike" u="none">
              <a:solidFill>
                <a:srgbClr val="073e87"/>
              </a:solidFill>
              <a:uFillTx/>
              <a:latin typeface="Candara"/>
            </a:endParaRPr>
          </a:p>
          <a:p>
            <a:pPr lvl="4" marL="166860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Fifth Outline Level</a:t>
            </a:r>
            <a:endParaRPr b="0" lang="ru-RU" sz="2700" strike="noStrike" u="none">
              <a:solidFill>
                <a:srgbClr val="073e87"/>
              </a:solidFill>
              <a:uFillTx/>
              <a:latin typeface="Candara"/>
            </a:endParaRPr>
          </a:p>
          <a:p>
            <a:pPr lvl="5"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Sixth Outline Level</a:t>
            </a:r>
            <a:endParaRPr b="0" lang="ru-RU" sz="2700" strike="noStrike" u="none">
              <a:solidFill>
                <a:srgbClr val="073e87"/>
              </a:solidFill>
              <a:uFillTx/>
              <a:latin typeface="Candara"/>
            </a:endParaRPr>
          </a:p>
          <a:p>
            <a:pPr lvl="6"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Seventh Outline Level</a:t>
            </a:r>
            <a:endParaRPr b="0" lang="ru-RU" sz="2700" strike="noStrike" u="none">
              <a:solidFill>
                <a:srgbClr val="073e87"/>
              </a:solidFill>
              <a:uFillTx/>
              <a:latin typeface="Candara"/>
            </a:endParaRPr>
          </a:p>
        </p:txBody>
      </p:sp>
      <p:sp>
        <p:nvSpPr>
          <p:cNvPr id="21" name="PlaceHolder 3"/>
          <p:cNvSpPr>
            <a:spLocks noGrp="1"/>
          </p:cNvSpPr>
          <p:nvPr>
            <p:ph type="dt" idx="4"/>
          </p:nvPr>
        </p:nvSpPr>
        <p:spPr>
          <a:xfrm>
            <a:off x="603900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22" name="PlaceHolder 4"/>
          <p:cNvSpPr>
            <a:spLocks noGrp="1"/>
          </p:cNvSpPr>
          <p:nvPr>
            <p:ph type="ftr" idx="5"/>
          </p:nvPr>
        </p:nvSpPr>
        <p:spPr>
          <a:xfrm>
            <a:off x="22716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23" name="PlaceHolder 5"/>
          <p:cNvSpPr>
            <a:spLocks noGrp="1"/>
          </p:cNvSpPr>
          <p:nvPr>
            <p:ph type="sldNum" idx="6"/>
          </p:nvPr>
        </p:nvSpPr>
        <p:spPr>
          <a:xfrm>
            <a:off x="4667400" y="6891120"/>
            <a:ext cx="1358640" cy="401400"/>
          </a:xfrm>
          <a:prstGeom prst="rect">
            <a:avLst/>
          </a:prstGeom>
          <a:noFill/>
          <a:ln w="0">
            <a:noFill/>
          </a:ln>
        </p:spPr>
        <p:txBody>
          <a:bodyPr lIns="104400" rIns="104400" tIns="52200" bIns="52200" anchor="ctr">
            <a:noAutofit/>
          </a:bodyPr>
          <a:lstStyle>
            <a:lvl1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100" strike="noStrike" u="none">
                <a:solidFill>
                  <a:srgbClr val="073e87"/>
                </a:solidFill>
                <a:uFillTx/>
                <a:latin typeface="Arial"/>
              </a:defRPr>
            </a:lvl1pPr>
          </a:lstStyle>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9A70799E-B6B6-4D02-ACD1-4B06949661F5}"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 name="Rounded Rectangle 13"/>
          <p:cNvSpPr/>
          <p:nvPr/>
        </p:nvSpPr>
        <p:spPr>
          <a:xfrm>
            <a:off x="266760" y="252360"/>
            <a:ext cx="10169640" cy="5221440"/>
          </a:xfrm>
          <a:prstGeom prst="roundRect">
            <a:avLst>
              <a:gd name="adj" fmla="val 1273"/>
            </a:avLst>
          </a:prstGeom>
          <a:gradFill rotWithShape="0">
            <a:gsLst>
              <a:gs pos="0">
                <a:srgbClr val="0293e0"/>
              </a:gs>
              <a:gs pos="100000">
                <a:srgbClr val="83d3fe"/>
              </a:gs>
            </a:gsLst>
            <a:lin ang="5400000"/>
          </a:gradFill>
          <a:ln w="0">
            <a:noFill/>
          </a:ln>
        </p:spPr>
        <p:style>
          <a:lnRef idx="0"/>
          <a:fillRef idx="0"/>
          <a:effectRef idx="0"/>
          <a:fontRef idx="minor"/>
        </p:style>
        <p:txBody>
          <a:bodyPr lIns="104400" rIns="104400" tIns="52200" bIns="522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25" name="Freeform 14"/>
          <p:cNvSpPr/>
          <p:nvPr/>
        </p:nvSpPr>
        <p:spPr>
          <a:xfrm>
            <a:off x="7072200" y="4633920"/>
            <a:ext cx="3364200" cy="787320"/>
          </a:xfrm>
          <a:custGeom>
            <a:avLst/>
            <a:gdLst/>
            <a:ahLst/>
            <a:rect l="l" t="t"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rgbClr val="c6e7fc">
              <a:alpha val="29000"/>
            </a:srgbClr>
          </a:solidFill>
          <a:ln w="0">
            <a:noFill/>
          </a:ln>
        </p:spPr>
        <p:style>
          <a:lnRef idx="0"/>
          <a:fillRef idx="0"/>
          <a:effectRef idx="0"/>
          <a:fontRef idx="minor"/>
        </p:style>
        <p:txBody>
          <a:bodyPr lIns="104040" rIns="104040" tIns="51840" bIns="51840" anchor="t">
            <a:noAutofit/>
          </a:bodyPr>
          <a:p>
            <a:endParaRPr b="0" lang="ru-RU" sz="1500" strike="noStrike" u="none">
              <a:solidFill>
                <a:srgbClr val="000000"/>
              </a:solidFill>
              <a:uFillTx/>
              <a:latin typeface="Arial"/>
            </a:endParaRPr>
          </a:p>
        </p:txBody>
      </p:sp>
      <p:sp>
        <p:nvSpPr>
          <p:cNvPr id="26" name="Freeform 18"/>
          <p:cNvSpPr/>
          <p:nvPr/>
        </p:nvSpPr>
        <p:spPr>
          <a:xfrm>
            <a:off x="3063960" y="4492800"/>
            <a:ext cx="6483240" cy="938160"/>
          </a:xfrm>
          <a:custGeom>
            <a:avLst/>
            <a:gdLst/>
            <a:ahLst/>
            <a:rect l="l" t="t"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rgbClr val="c6e7fc">
              <a:alpha val="40000"/>
            </a:srgbClr>
          </a:solidFill>
          <a:ln w="0">
            <a:noFill/>
          </a:ln>
        </p:spPr>
        <p:style>
          <a:lnRef idx="0"/>
          <a:fillRef idx="0"/>
          <a:effectRef idx="0"/>
          <a:fontRef idx="minor"/>
        </p:style>
        <p:txBody>
          <a:bodyPr lIns="104040" rIns="104040" tIns="51840" bIns="51840" anchor="t">
            <a:noAutofit/>
          </a:bodyPr>
          <a:p>
            <a:endParaRPr b="0" lang="ru-RU" sz="1500" strike="noStrike" u="none">
              <a:solidFill>
                <a:srgbClr val="000000"/>
              </a:solidFill>
              <a:uFillTx/>
              <a:latin typeface="Arial"/>
            </a:endParaRPr>
          </a:p>
        </p:txBody>
      </p:sp>
      <p:sp>
        <p:nvSpPr>
          <p:cNvPr id="27" name="Freeform 22"/>
          <p:cNvSpPr/>
          <p:nvPr/>
        </p:nvSpPr>
        <p:spPr>
          <a:xfrm>
            <a:off x="3308400" y="4506840"/>
            <a:ext cx="6394320" cy="854280"/>
          </a:xfrm>
          <a:custGeom>
            <a:avLst/>
            <a:gdLst/>
            <a:ahLst/>
            <a:rect l="l" t="t"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0">
            <a:solidFill>
              <a:srgbClr val="ffffff"/>
            </a:solidFill>
          </a:ln>
        </p:spPr>
        <p:style>
          <a:lnRef idx="0"/>
          <a:fillRef idx="0"/>
          <a:effectRef idx="0"/>
          <a:fontRef idx="minor"/>
        </p:style>
        <p:txBody>
          <a:bodyPr lIns="104040" rIns="104040" tIns="51840" bIns="51840" anchor="t">
            <a:noAutofit/>
          </a:bodyPr>
          <a:p>
            <a:endParaRPr b="0" lang="ru-RU" sz="1500" strike="noStrike" u="none">
              <a:solidFill>
                <a:srgbClr val="000000"/>
              </a:solidFill>
              <a:uFillTx/>
              <a:latin typeface="Arial"/>
            </a:endParaRPr>
          </a:p>
        </p:txBody>
      </p:sp>
      <p:sp>
        <p:nvSpPr>
          <p:cNvPr id="28" name="Freeform 26"/>
          <p:cNvSpPr/>
          <p:nvPr/>
        </p:nvSpPr>
        <p:spPr>
          <a:xfrm>
            <a:off x="6559560" y="4492800"/>
            <a:ext cx="3868560" cy="717480"/>
          </a:xfrm>
          <a:custGeom>
            <a:avLst/>
            <a:gdLst/>
            <a:ahLst/>
            <a:rect l="l" t="t"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0">
            <a:solidFill>
              <a:srgbClr val="ffffff"/>
            </a:solidFill>
          </a:ln>
        </p:spPr>
        <p:style>
          <a:lnRef idx="0"/>
          <a:fillRef idx="0"/>
          <a:effectRef idx="0"/>
          <a:fontRef idx="minor"/>
        </p:style>
        <p:txBody>
          <a:bodyPr lIns="104040" rIns="104040" tIns="51840" bIns="51840" anchor="t">
            <a:noAutofit/>
          </a:bodyPr>
          <a:p>
            <a:endParaRPr b="0" lang="ru-RU" sz="1500" strike="noStrike" u="none">
              <a:solidFill>
                <a:srgbClr val="000000"/>
              </a:solidFill>
              <a:uFillTx/>
              <a:latin typeface="Arial"/>
            </a:endParaRPr>
          </a:p>
        </p:txBody>
      </p:sp>
      <p:sp useBgFill="1">
        <p:nvSpPr>
          <p:cNvPr id="29" name="Freeform 10"/>
          <p:cNvSpPr/>
          <p:nvPr/>
        </p:nvSpPr>
        <p:spPr>
          <a:xfrm>
            <a:off x="247680" y="4475160"/>
            <a:ext cx="10201320" cy="1465200"/>
          </a:xfrm>
          <a:custGeom>
            <a:avLst/>
            <a:gdLst/>
            <a:ahLst/>
            <a:rect l="l" t="t"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0">
            <a:noFill/>
          </a:ln>
        </p:spPr>
        <p:style>
          <a:lnRef idx="0"/>
          <a:fillRef idx="0"/>
          <a:effectRef idx="0"/>
          <a:fontRef idx="minor"/>
        </p:style>
        <p:txBody>
          <a:bodyPr lIns="104040" rIns="104040" tIns="51840" bIns="51840" anchor="t">
            <a:noAutofit/>
          </a:bodyPr>
          <a:p>
            <a:endParaRPr b="0" lang="ru-RU" sz="1500" strike="noStrike" u="none">
              <a:solidFill>
                <a:srgbClr val="000000"/>
              </a:solidFill>
              <a:uFillTx/>
              <a:latin typeface="Arial"/>
            </a:endParaRPr>
          </a:p>
        </p:txBody>
      </p:sp>
      <p:sp>
        <p:nvSpPr>
          <p:cNvPr id="30"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buNone/>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5000" strike="noStrike" u="none">
                <a:solidFill>
                  <a:srgbClr val="ffffff"/>
                </a:solidFill>
                <a:uFillTx/>
                <a:latin typeface="Candara"/>
              </a:rPr>
              <a:t>Click to edit the title text format</a:t>
            </a:r>
            <a:endParaRPr b="0" lang="ru-RU" sz="5000" strike="noStrike" u="none">
              <a:solidFill>
                <a:srgbClr val="ffffff"/>
              </a:solidFill>
              <a:uFillTx/>
              <a:latin typeface="Candara"/>
            </a:endParaRPr>
          </a:p>
        </p:txBody>
      </p:sp>
      <p:sp>
        <p:nvSpPr>
          <p:cNvPr id="31" name="PlaceHolder 2"/>
          <p:cNvSpPr>
            <a:spLocks noGrp="1"/>
          </p:cNvSpPr>
          <p:nvPr>
            <p:ph type="body"/>
          </p:nvPr>
        </p:nvSpPr>
        <p:spPr>
          <a:xfrm>
            <a:off x="1019160" y="2949480"/>
            <a:ext cx="8664480" cy="3805200"/>
          </a:xfrm>
          <a:prstGeom prst="rect">
            <a:avLst/>
          </a:prstGeom>
          <a:noFill/>
          <a:ln w="0">
            <a:noFill/>
          </a:ln>
        </p:spPr>
        <p:txBody>
          <a:bodyPr lIns="104400" rIns="104400" tIns="52200" bIns="52200" anchor="t">
            <a:normAutofit/>
          </a:bodyPr>
          <a:p>
            <a:pPr marL="31284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Click to edit the outline text format</a:t>
            </a:r>
            <a:endParaRPr b="0" lang="ru-RU" sz="2700" strike="noStrike" u="none">
              <a:solidFill>
                <a:srgbClr val="073e87"/>
              </a:solidFill>
              <a:uFillTx/>
              <a:latin typeface="Candara"/>
            </a:endParaRPr>
          </a:p>
          <a:p>
            <a:pPr lvl="1" marL="65736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Second Outline Level</a:t>
            </a:r>
            <a:endParaRPr b="0" lang="ru-RU" sz="2700" strike="noStrike" u="none">
              <a:solidFill>
                <a:srgbClr val="073e87"/>
              </a:solidFill>
              <a:uFillTx/>
              <a:latin typeface="Candara"/>
            </a:endParaRPr>
          </a:p>
          <a:p>
            <a:pPr lvl="2" marL="97488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Third Outline Level</a:t>
            </a:r>
            <a:endParaRPr b="0" lang="ru-RU" sz="2700" strike="noStrike" u="none">
              <a:solidFill>
                <a:srgbClr val="073e87"/>
              </a:solidFill>
              <a:uFillTx/>
              <a:latin typeface="Candara"/>
            </a:endParaRPr>
          </a:p>
          <a:p>
            <a:pPr lvl="3" marL="1303200" indent="-26028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Fourth Outline Level</a:t>
            </a:r>
            <a:endParaRPr b="0" lang="ru-RU" sz="2700" strike="noStrike" u="none">
              <a:solidFill>
                <a:srgbClr val="073e87"/>
              </a:solidFill>
              <a:uFillTx/>
              <a:latin typeface="Candara"/>
            </a:endParaRPr>
          </a:p>
          <a:p>
            <a:pPr lvl="4" marL="166860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Fifth Outline Level</a:t>
            </a:r>
            <a:endParaRPr b="0" lang="ru-RU" sz="2700" strike="noStrike" u="none">
              <a:solidFill>
                <a:srgbClr val="073e87"/>
              </a:solidFill>
              <a:uFillTx/>
              <a:latin typeface="Candara"/>
            </a:endParaRPr>
          </a:p>
          <a:p>
            <a:pPr lvl="5"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Sixth Outline Level</a:t>
            </a:r>
            <a:endParaRPr b="0" lang="ru-RU" sz="2700" strike="noStrike" u="none">
              <a:solidFill>
                <a:srgbClr val="073e87"/>
              </a:solidFill>
              <a:uFillTx/>
              <a:latin typeface="Candara"/>
            </a:endParaRPr>
          </a:p>
          <a:p>
            <a:pPr lvl="6"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Seventh Outline Level</a:t>
            </a:r>
            <a:endParaRPr b="0" lang="ru-RU" sz="2700" strike="noStrike" u="none">
              <a:solidFill>
                <a:srgbClr val="073e87"/>
              </a:solidFill>
              <a:uFillTx/>
              <a:latin typeface="Candara"/>
            </a:endParaRPr>
          </a:p>
        </p:txBody>
      </p:sp>
      <p:sp>
        <p:nvSpPr>
          <p:cNvPr id="32" name="PlaceHolder 3"/>
          <p:cNvSpPr>
            <a:spLocks noGrp="1"/>
          </p:cNvSpPr>
          <p:nvPr>
            <p:ph type="dt" idx="7"/>
          </p:nvPr>
        </p:nvSpPr>
        <p:spPr>
          <a:xfrm>
            <a:off x="603900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33" name="PlaceHolder 4"/>
          <p:cNvSpPr>
            <a:spLocks noGrp="1"/>
          </p:cNvSpPr>
          <p:nvPr>
            <p:ph type="ftr" idx="8"/>
          </p:nvPr>
        </p:nvSpPr>
        <p:spPr>
          <a:xfrm>
            <a:off x="22716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34" name="PlaceHolder 5"/>
          <p:cNvSpPr>
            <a:spLocks noGrp="1"/>
          </p:cNvSpPr>
          <p:nvPr>
            <p:ph type="sldNum" idx="9"/>
          </p:nvPr>
        </p:nvSpPr>
        <p:spPr>
          <a:xfrm>
            <a:off x="4667400" y="6891120"/>
            <a:ext cx="1358640" cy="401400"/>
          </a:xfrm>
          <a:prstGeom prst="rect">
            <a:avLst/>
          </a:prstGeom>
          <a:noFill/>
          <a:ln w="0">
            <a:noFill/>
          </a:ln>
        </p:spPr>
        <p:txBody>
          <a:bodyPr lIns="104400" rIns="104400" tIns="52200" bIns="52200" anchor="ctr">
            <a:noAutofit/>
          </a:bodyPr>
          <a:lstStyle>
            <a:lvl1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100" strike="noStrike" u="none">
                <a:solidFill>
                  <a:srgbClr val="073e87"/>
                </a:solidFill>
                <a:uFillTx/>
                <a:latin typeface="Arial"/>
              </a:defRPr>
            </a:lvl1pPr>
          </a:lstStyle>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C655D58-99DA-40EF-80FC-3A3BBA9EC607}"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 name="Rounded Rectangle 11"/>
          <p:cNvSpPr/>
          <p:nvPr/>
        </p:nvSpPr>
        <p:spPr>
          <a:xfrm>
            <a:off x="266760" y="252360"/>
            <a:ext cx="10169640" cy="1571760"/>
          </a:xfrm>
          <a:prstGeom prst="roundRect">
            <a:avLst>
              <a:gd name="adj" fmla="val 7134"/>
            </a:avLst>
          </a:prstGeom>
          <a:gradFill rotWithShape="0">
            <a:gsLst>
              <a:gs pos="0">
                <a:srgbClr val="0293e0"/>
              </a:gs>
              <a:gs pos="100000">
                <a:srgbClr val="83d3fe"/>
              </a:gs>
            </a:gsLst>
            <a:lin ang="5400000"/>
          </a:gradFill>
          <a:ln w="0">
            <a:noFill/>
          </a:ln>
        </p:spPr>
        <p:style>
          <a:lnRef idx="0"/>
          <a:fillRef idx="0"/>
          <a:effectRef idx="0"/>
          <a:fontRef idx="minor"/>
        </p:style>
        <p:txBody>
          <a:bodyPr lIns="104400" rIns="104400" tIns="52200" bIns="522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grpSp>
        <p:nvGrpSpPr>
          <p:cNvPr id="36" name="Group 5"/>
          <p:cNvGrpSpPr/>
          <p:nvPr/>
        </p:nvGrpSpPr>
        <p:grpSpPr>
          <a:xfrm>
            <a:off x="247680" y="787320"/>
            <a:ext cx="10201320" cy="1467000"/>
            <a:chOff x="247680" y="787320"/>
            <a:chExt cx="10201320" cy="1467000"/>
          </a:xfrm>
        </p:grpSpPr>
        <p:sp>
          <p:nvSpPr>
            <p:cNvPr id="37" name="Freeform 14"/>
            <p:cNvSpPr/>
            <p:nvPr/>
          </p:nvSpPr>
          <p:spPr>
            <a:xfrm>
              <a:off x="7072200" y="947160"/>
              <a:ext cx="3363840" cy="787680"/>
            </a:xfrm>
            <a:custGeom>
              <a:avLst/>
              <a:gdLst/>
              <a:ahLst/>
              <a:rect l="l" t="t"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rgbClr val="c6e7fc">
                <a:alpha val="29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38" name="Freeform 18"/>
            <p:cNvSpPr/>
            <p:nvPr/>
          </p:nvSpPr>
          <p:spPr>
            <a:xfrm>
              <a:off x="3063240" y="805680"/>
              <a:ext cx="6483960" cy="937800"/>
            </a:xfrm>
            <a:custGeom>
              <a:avLst/>
              <a:gdLst/>
              <a:ahLst/>
              <a:rect l="l" t="t"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rgbClr val="c6e7fc">
                <a:alpha val="40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39" name="Freeform 22"/>
            <p:cNvSpPr/>
            <p:nvPr/>
          </p:nvSpPr>
          <p:spPr>
            <a:xfrm>
              <a:off x="3308040" y="819000"/>
              <a:ext cx="6394320" cy="854280"/>
            </a:xfrm>
            <a:custGeom>
              <a:avLst/>
              <a:gdLst/>
              <a:ahLst/>
              <a:rect l="l" t="t"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40" name="Freeform 26"/>
            <p:cNvSpPr/>
            <p:nvPr/>
          </p:nvSpPr>
          <p:spPr>
            <a:xfrm>
              <a:off x="6559920" y="804240"/>
              <a:ext cx="3868560" cy="718560"/>
            </a:xfrm>
            <a:custGeom>
              <a:avLst/>
              <a:gdLst/>
              <a:ahLst/>
              <a:rect l="l" t="t"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useBgFill="1">
          <p:nvSpPr>
            <p:cNvPr id="41" name="Freeform 10"/>
            <p:cNvSpPr/>
            <p:nvPr/>
          </p:nvSpPr>
          <p:spPr>
            <a:xfrm>
              <a:off x="247680" y="787320"/>
              <a:ext cx="10201320" cy="1467000"/>
            </a:xfrm>
            <a:custGeom>
              <a:avLst/>
              <a:gdLst/>
              <a:ahLst/>
              <a:rect l="l" t="t"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grpSp>
      <p:sp>
        <p:nvSpPr>
          <p:cNvPr id="42"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buNone/>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5000" strike="noStrike" u="none">
                <a:solidFill>
                  <a:srgbClr val="ffffff"/>
                </a:solidFill>
                <a:uFillTx/>
                <a:latin typeface="Candara"/>
              </a:rPr>
              <a:t>Click to edit the title text format</a:t>
            </a:r>
            <a:endParaRPr b="0" lang="ru-RU" sz="5000" strike="noStrike" u="none">
              <a:solidFill>
                <a:srgbClr val="ffffff"/>
              </a:solidFill>
              <a:uFillTx/>
              <a:latin typeface="Candara"/>
            </a:endParaRPr>
          </a:p>
        </p:txBody>
      </p:sp>
      <p:sp>
        <p:nvSpPr>
          <p:cNvPr id="43" name="PlaceHolder 2"/>
          <p:cNvSpPr>
            <a:spLocks noGrp="1"/>
          </p:cNvSpPr>
          <p:nvPr>
            <p:ph type="body"/>
          </p:nvPr>
        </p:nvSpPr>
        <p:spPr>
          <a:xfrm>
            <a:off x="1019160" y="2949480"/>
            <a:ext cx="8664480" cy="3805200"/>
          </a:xfrm>
          <a:prstGeom prst="rect">
            <a:avLst/>
          </a:prstGeom>
          <a:noFill/>
          <a:ln w="0">
            <a:noFill/>
          </a:ln>
        </p:spPr>
        <p:txBody>
          <a:bodyPr lIns="104400" rIns="104400" tIns="52200" bIns="52200" anchor="t">
            <a:normAutofit/>
          </a:bodyPr>
          <a:p>
            <a:pPr marL="31284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Click to edit the outline text format</a:t>
            </a:r>
            <a:endParaRPr b="0" lang="ru-RU" sz="2700" strike="noStrike" u="none">
              <a:solidFill>
                <a:srgbClr val="073e87"/>
              </a:solidFill>
              <a:uFillTx/>
              <a:latin typeface="Candara"/>
            </a:endParaRPr>
          </a:p>
          <a:p>
            <a:pPr lvl="1" marL="65736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Second Outline Level</a:t>
            </a:r>
            <a:endParaRPr b="0" lang="ru-RU" sz="2700" strike="noStrike" u="none">
              <a:solidFill>
                <a:srgbClr val="073e87"/>
              </a:solidFill>
              <a:uFillTx/>
              <a:latin typeface="Candara"/>
            </a:endParaRPr>
          </a:p>
          <a:p>
            <a:pPr lvl="2" marL="97488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Third Outline Level</a:t>
            </a:r>
            <a:endParaRPr b="0" lang="ru-RU" sz="2700" strike="noStrike" u="none">
              <a:solidFill>
                <a:srgbClr val="073e87"/>
              </a:solidFill>
              <a:uFillTx/>
              <a:latin typeface="Candara"/>
            </a:endParaRPr>
          </a:p>
          <a:p>
            <a:pPr lvl="3" marL="1303200" indent="-26028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Fourth Outline Level</a:t>
            </a:r>
            <a:endParaRPr b="0" lang="ru-RU" sz="2700" strike="noStrike" u="none">
              <a:solidFill>
                <a:srgbClr val="073e87"/>
              </a:solidFill>
              <a:uFillTx/>
              <a:latin typeface="Candara"/>
            </a:endParaRPr>
          </a:p>
          <a:p>
            <a:pPr lvl="4" marL="166860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Fifth Outline Level</a:t>
            </a:r>
            <a:endParaRPr b="0" lang="ru-RU" sz="2700" strike="noStrike" u="none">
              <a:solidFill>
                <a:srgbClr val="073e87"/>
              </a:solidFill>
              <a:uFillTx/>
              <a:latin typeface="Candara"/>
            </a:endParaRPr>
          </a:p>
          <a:p>
            <a:pPr lvl="5"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Sixth Outline Level</a:t>
            </a:r>
            <a:endParaRPr b="0" lang="ru-RU" sz="2700" strike="noStrike" u="none">
              <a:solidFill>
                <a:srgbClr val="073e87"/>
              </a:solidFill>
              <a:uFillTx/>
              <a:latin typeface="Candara"/>
            </a:endParaRPr>
          </a:p>
          <a:p>
            <a:pPr lvl="6"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Seventh Outline Level</a:t>
            </a:r>
            <a:endParaRPr b="0" lang="ru-RU" sz="2700" strike="noStrike" u="none">
              <a:solidFill>
                <a:srgbClr val="073e87"/>
              </a:solidFill>
              <a:uFillTx/>
              <a:latin typeface="Candara"/>
            </a:endParaRPr>
          </a:p>
        </p:txBody>
      </p:sp>
      <p:sp>
        <p:nvSpPr>
          <p:cNvPr id="44" name="PlaceHolder 3"/>
          <p:cNvSpPr>
            <a:spLocks noGrp="1"/>
          </p:cNvSpPr>
          <p:nvPr>
            <p:ph type="dt" idx="10"/>
          </p:nvPr>
        </p:nvSpPr>
        <p:spPr>
          <a:xfrm>
            <a:off x="603900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45" name="PlaceHolder 4"/>
          <p:cNvSpPr>
            <a:spLocks noGrp="1"/>
          </p:cNvSpPr>
          <p:nvPr>
            <p:ph type="ftr" idx="11"/>
          </p:nvPr>
        </p:nvSpPr>
        <p:spPr>
          <a:xfrm>
            <a:off x="22716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46" name="PlaceHolder 5"/>
          <p:cNvSpPr>
            <a:spLocks noGrp="1"/>
          </p:cNvSpPr>
          <p:nvPr>
            <p:ph type="sldNum" idx="12"/>
          </p:nvPr>
        </p:nvSpPr>
        <p:spPr>
          <a:xfrm>
            <a:off x="4667400" y="6891120"/>
            <a:ext cx="1358640" cy="401400"/>
          </a:xfrm>
          <a:prstGeom prst="rect">
            <a:avLst/>
          </a:prstGeom>
          <a:noFill/>
          <a:ln w="0">
            <a:noFill/>
          </a:ln>
        </p:spPr>
        <p:txBody>
          <a:bodyPr lIns="104400" rIns="104400" tIns="52200" bIns="52200" anchor="ctr">
            <a:noAutofit/>
          </a:bodyPr>
          <a:lstStyle>
            <a:lvl1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100" strike="noStrike" u="none">
                <a:solidFill>
                  <a:srgbClr val="073e87"/>
                </a:solidFill>
                <a:uFillTx/>
                <a:latin typeface="Arial"/>
              </a:defRPr>
            </a:lvl1pPr>
          </a:lstStyle>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16B20F0F-FC47-4427-9635-C539BF25F0B6}"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653"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 name="Rounded Rectangle 14"/>
          <p:cNvSpPr/>
          <p:nvPr/>
        </p:nvSpPr>
        <p:spPr>
          <a:xfrm>
            <a:off x="266760" y="252360"/>
            <a:ext cx="10169640" cy="1571760"/>
          </a:xfrm>
          <a:prstGeom prst="roundRect">
            <a:avLst>
              <a:gd name="adj" fmla="val 7134"/>
            </a:avLst>
          </a:prstGeom>
          <a:gradFill rotWithShape="0">
            <a:gsLst>
              <a:gs pos="0">
                <a:srgbClr val="0293e0"/>
              </a:gs>
              <a:gs pos="100000">
                <a:srgbClr val="83d3fe"/>
              </a:gs>
            </a:gsLst>
            <a:lin ang="5400000"/>
          </a:gradFill>
          <a:ln w="0">
            <a:noFill/>
          </a:ln>
        </p:spPr>
        <p:style>
          <a:lnRef idx="0"/>
          <a:fillRef idx="0"/>
          <a:effectRef idx="0"/>
          <a:fontRef idx="minor"/>
        </p:style>
        <p:txBody>
          <a:bodyPr lIns="104400" rIns="104400" tIns="52200" bIns="522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grpSp>
        <p:nvGrpSpPr>
          <p:cNvPr id="48" name="Group 23"/>
          <p:cNvGrpSpPr/>
          <p:nvPr/>
        </p:nvGrpSpPr>
        <p:grpSpPr>
          <a:xfrm>
            <a:off x="247680" y="787320"/>
            <a:ext cx="10201320" cy="1468440"/>
            <a:chOff x="247680" y="787320"/>
            <a:chExt cx="10201320" cy="1468440"/>
          </a:xfrm>
        </p:grpSpPr>
        <p:sp>
          <p:nvSpPr>
            <p:cNvPr id="49" name="Freeform 14"/>
            <p:cNvSpPr/>
            <p:nvPr/>
          </p:nvSpPr>
          <p:spPr>
            <a:xfrm>
              <a:off x="7080840" y="947160"/>
              <a:ext cx="3368160" cy="788400"/>
            </a:xfrm>
            <a:custGeom>
              <a:avLst/>
              <a:gdLst/>
              <a:ahLst/>
              <a:rect l="l" t="t"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rgbClr val="c6e7fc">
                <a:alpha val="29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50" name="Freeform 18"/>
            <p:cNvSpPr/>
            <p:nvPr/>
          </p:nvSpPr>
          <p:spPr>
            <a:xfrm>
              <a:off x="3066840" y="805680"/>
              <a:ext cx="6492240" cy="938880"/>
            </a:xfrm>
            <a:custGeom>
              <a:avLst/>
              <a:gdLst/>
              <a:ahLst/>
              <a:rect l="l" t="t"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rgbClr val="c6e7fc">
                <a:alpha val="40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51" name="Freeform 22"/>
            <p:cNvSpPr/>
            <p:nvPr/>
          </p:nvSpPr>
          <p:spPr>
            <a:xfrm>
              <a:off x="3312000" y="819000"/>
              <a:ext cx="6402600" cy="855000"/>
            </a:xfrm>
            <a:custGeom>
              <a:avLst/>
              <a:gdLst/>
              <a:ahLst/>
              <a:rect l="l" t="t"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52" name="Freeform 26"/>
            <p:cNvSpPr/>
            <p:nvPr/>
          </p:nvSpPr>
          <p:spPr>
            <a:xfrm>
              <a:off x="6568200" y="804240"/>
              <a:ext cx="3873240" cy="719280"/>
            </a:xfrm>
            <a:custGeom>
              <a:avLst/>
              <a:gdLst/>
              <a:ahLst/>
              <a:rect l="l" t="t"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useBgFill="1">
          <p:nvSpPr>
            <p:cNvPr id="53" name="Freeform 28"/>
            <p:cNvSpPr/>
            <p:nvPr/>
          </p:nvSpPr>
          <p:spPr>
            <a:xfrm>
              <a:off x="247680" y="787320"/>
              <a:ext cx="10201320" cy="1468440"/>
            </a:xfrm>
            <a:custGeom>
              <a:avLst/>
              <a:gdLst/>
              <a:ahLst/>
              <a:rect l="l" t="t"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grpSp>
      <p:sp>
        <p:nvSpPr>
          <p:cNvPr id="54"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buNone/>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5000" strike="noStrike" u="none">
                <a:solidFill>
                  <a:srgbClr val="ffffff"/>
                </a:solidFill>
                <a:uFillTx/>
                <a:latin typeface="Candara"/>
              </a:rPr>
              <a:t>Click to edit the title text format</a:t>
            </a:r>
            <a:endParaRPr b="0" lang="ru-RU" sz="5000" strike="noStrike" u="none">
              <a:solidFill>
                <a:srgbClr val="ffffff"/>
              </a:solidFill>
              <a:uFillTx/>
              <a:latin typeface="Candara"/>
            </a:endParaRPr>
          </a:p>
        </p:txBody>
      </p:sp>
      <p:sp>
        <p:nvSpPr>
          <p:cNvPr id="55" name="PlaceHolder 2"/>
          <p:cNvSpPr>
            <a:spLocks noGrp="1"/>
          </p:cNvSpPr>
          <p:nvPr>
            <p:ph type="body"/>
          </p:nvPr>
        </p:nvSpPr>
        <p:spPr>
          <a:xfrm>
            <a:off x="1019160" y="2949480"/>
            <a:ext cx="8664480" cy="3805200"/>
          </a:xfrm>
          <a:prstGeom prst="rect">
            <a:avLst/>
          </a:prstGeom>
          <a:noFill/>
          <a:ln w="0">
            <a:noFill/>
          </a:ln>
        </p:spPr>
        <p:txBody>
          <a:bodyPr lIns="104400" rIns="104400" tIns="52200" bIns="52200" anchor="t">
            <a:normAutofit/>
          </a:bodyPr>
          <a:p>
            <a:pPr marL="31284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Click to edit the outline text format</a:t>
            </a:r>
            <a:endParaRPr b="0" lang="ru-RU" sz="2700" strike="noStrike" u="none">
              <a:solidFill>
                <a:srgbClr val="073e87"/>
              </a:solidFill>
              <a:uFillTx/>
              <a:latin typeface="Candara"/>
            </a:endParaRPr>
          </a:p>
          <a:p>
            <a:pPr lvl="1" marL="65736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Second Outline Level</a:t>
            </a:r>
            <a:endParaRPr b="0" lang="ru-RU" sz="2700" strike="noStrike" u="none">
              <a:solidFill>
                <a:srgbClr val="073e87"/>
              </a:solidFill>
              <a:uFillTx/>
              <a:latin typeface="Candara"/>
            </a:endParaRPr>
          </a:p>
          <a:p>
            <a:pPr lvl="2" marL="97488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Third Outline Level</a:t>
            </a:r>
            <a:endParaRPr b="0" lang="ru-RU" sz="2700" strike="noStrike" u="none">
              <a:solidFill>
                <a:srgbClr val="073e87"/>
              </a:solidFill>
              <a:uFillTx/>
              <a:latin typeface="Candara"/>
            </a:endParaRPr>
          </a:p>
          <a:p>
            <a:pPr lvl="3" marL="1303200" indent="-26028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Fourth Outline Level</a:t>
            </a:r>
            <a:endParaRPr b="0" lang="ru-RU" sz="2700" strike="noStrike" u="none">
              <a:solidFill>
                <a:srgbClr val="073e87"/>
              </a:solidFill>
              <a:uFillTx/>
              <a:latin typeface="Candara"/>
            </a:endParaRPr>
          </a:p>
          <a:p>
            <a:pPr lvl="4" marL="166860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Fifth Outline Level</a:t>
            </a:r>
            <a:endParaRPr b="0" lang="ru-RU" sz="2700" strike="noStrike" u="none">
              <a:solidFill>
                <a:srgbClr val="073e87"/>
              </a:solidFill>
              <a:uFillTx/>
              <a:latin typeface="Candara"/>
            </a:endParaRPr>
          </a:p>
          <a:p>
            <a:pPr lvl="5"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Sixth Outline Level</a:t>
            </a:r>
            <a:endParaRPr b="0" lang="ru-RU" sz="2700" strike="noStrike" u="none">
              <a:solidFill>
                <a:srgbClr val="073e87"/>
              </a:solidFill>
              <a:uFillTx/>
              <a:latin typeface="Candara"/>
            </a:endParaRPr>
          </a:p>
          <a:p>
            <a:pPr lvl="6"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Seventh Outline Level</a:t>
            </a:r>
            <a:endParaRPr b="0" lang="ru-RU" sz="2700" strike="noStrike" u="none">
              <a:solidFill>
                <a:srgbClr val="073e87"/>
              </a:solidFill>
              <a:uFillTx/>
              <a:latin typeface="Candara"/>
            </a:endParaRPr>
          </a:p>
        </p:txBody>
      </p:sp>
      <p:sp>
        <p:nvSpPr>
          <p:cNvPr id="56" name="PlaceHolder 3"/>
          <p:cNvSpPr>
            <a:spLocks noGrp="1"/>
          </p:cNvSpPr>
          <p:nvPr>
            <p:ph type="dt" idx="13"/>
          </p:nvPr>
        </p:nvSpPr>
        <p:spPr>
          <a:xfrm>
            <a:off x="603900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57" name="PlaceHolder 4"/>
          <p:cNvSpPr>
            <a:spLocks noGrp="1"/>
          </p:cNvSpPr>
          <p:nvPr>
            <p:ph type="ftr" idx="14"/>
          </p:nvPr>
        </p:nvSpPr>
        <p:spPr>
          <a:xfrm>
            <a:off x="22716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58" name="PlaceHolder 5"/>
          <p:cNvSpPr>
            <a:spLocks noGrp="1"/>
          </p:cNvSpPr>
          <p:nvPr>
            <p:ph type="sldNum" idx="15"/>
          </p:nvPr>
        </p:nvSpPr>
        <p:spPr>
          <a:xfrm>
            <a:off x="4667400" y="6891120"/>
            <a:ext cx="1358640" cy="401400"/>
          </a:xfrm>
          <a:prstGeom prst="rect">
            <a:avLst/>
          </a:prstGeom>
          <a:noFill/>
          <a:ln w="0">
            <a:noFill/>
          </a:ln>
        </p:spPr>
        <p:txBody>
          <a:bodyPr lIns="104400" rIns="104400" tIns="52200" bIns="52200" anchor="ctr">
            <a:noAutofit/>
          </a:bodyPr>
          <a:lstStyle>
            <a:lvl1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100" strike="noStrike" u="none">
                <a:solidFill>
                  <a:srgbClr val="073e87"/>
                </a:solidFill>
                <a:uFillTx/>
                <a:latin typeface="Arial"/>
              </a:defRPr>
            </a:lvl1pPr>
          </a:lstStyle>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A791942-EAE4-4AB3-A01E-0FEFA4512AF5}"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9" name="Rounded Rectangle 14"/>
          <p:cNvSpPr/>
          <p:nvPr/>
        </p:nvSpPr>
        <p:spPr>
          <a:xfrm>
            <a:off x="266760" y="252360"/>
            <a:ext cx="10169640" cy="6653160"/>
          </a:xfrm>
          <a:prstGeom prst="roundRect">
            <a:avLst>
              <a:gd name="adj" fmla="val 1273"/>
            </a:avLst>
          </a:prstGeom>
          <a:gradFill rotWithShape="0">
            <a:gsLst>
              <a:gs pos="0">
                <a:srgbClr val="0293e0"/>
              </a:gs>
              <a:gs pos="100000">
                <a:srgbClr val="83d3fe"/>
              </a:gs>
            </a:gsLst>
            <a:lin ang="5400000"/>
          </a:gradFill>
          <a:ln w="0">
            <a:noFill/>
          </a:ln>
        </p:spPr>
        <p:style>
          <a:lnRef idx="0"/>
          <a:fillRef idx="0"/>
          <a:effectRef idx="0"/>
          <a:fontRef idx="minor"/>
        </p:style>
        <p:txBody>
          <a:bodyPr lIns="104400" rIns="104400" tIns="52200" bIns="522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grpSp>
        <p:nvGrpSpPr>
          <p:cNvPr id="60" name="Group 8"/>
          <p:cNvGrpSpPr/>
          <p:nvPr/>
        </p:nvGrpSpPr>
        <p:grpSpPr>
          <a:xfrm>
            <a:off x="247680" y="5902200"/>
            <a:ext cx="10201320" cy="1468440"/>
            <a:chOff x="247680" y="5902200"/>
            <a:chExt cx="10201320" cy="1468440"/>
          </a:xfrm>
        </p:grpSpPr>
        <p:sp>
          <p:nvSpPr>
            <p:cNvPr id="61" name="Freeform 14"/>
            <p:cNvSpPr/>
            <p:nvPr/>
          </p:nvSpPr>
          <p:spPr>
            <a:xfrm>
              <a:off x="7080840" y="6062040"/>
              <a:ext cx="3368160" cy="788400"/>
            </a:xfrm>
            <a:custGeom>
              <a:avLst/>
              <a:gdLst/>
              <a:ahLst/>
              <a:rect l="l" t="t"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rgbClr val="c6e7fc">
                <a:alpha val="29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62" name="Freeform 18"/>
            <p:cNvSpPr/>
            <p:nvPr/>
          </p:nvSpPr>
          <p:spPr>
            <a:xfrm>
              <a:off x="3066840" y="5920560"/>
              <a:ext cx="6492240" cy="938880"/>
            </a:xfrm>
            <a:custGeom>
              <a:avLst/>
              <a:gdLst/>
              <a:ahLst/>
              <a:rect l="l" t="t"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rgbClr val="c6e7fc">
                <a:alpha val="40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63" name="Freeform 22"/>
            <p:cNvSpPr/>
            <p:nvPr/>
          </p:nvSpPr>
          <p:spPr>
            <a:xfrm>
              <a:off x="3312000" y="5933880"/>
              <a:ext cx="6402600" cy="855000"/>
            </a:xfrm>
            <a:custGeom>
              <a:avLst/>
              <a:gdLst/>
              <a:ahLst/>
              <a:rect l="l" t="t"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64" name="Freeform 26"/>
            <p:cNvSpPr/>
            <p:nvPr/>
          </p:nvSpPr>
          <p:spPr>
            <a:xfrm>
              <a:off x="6568200" y="5919120"/>
              <a:ext cx="3873240" cy="719280"/>
            </a:xfrm>
            <a:custGeom>
              <a:avLst/>
              <a:gdLst/>
              <a:ahLst/>
              <a:rect l="l" t="t"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useBgFill="1">
          <p:nvSpPr>
            <p:cNvPr id="65" name="Freeform 10"/>
            <p:cNvSpPr/>
            <p:nvPr/>
          </p:nvSpPr>
          <p:spPr>
            <a:xfrm>
              <a:off x="247680" y="5902200"/>
              <a:ext cx="10201320" cy="1468440"/>
            </a:xfrm>
            <a:custGeom>
              <a:avLst/>
              <a:gdLst/>
              <a:ahLst/>
              <a:rect l="l" t="t"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grpSp>
      <p:sp>
        <p:nvSpPr>
          <p:cNvPr id="66"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buNone/>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5000" strike="noStrike" u="none">
                <a:solidFill>
                  <a:srgbClr val="ffffff"/>
                </a:solidFill>
                <a:uFillTx/>
                <a:latin typeface="Candara"/>
              </a:rPr>
              <a:t>Click to edit the title text format</a:t>
            </a:r>
            <a:endParaRPr b="0" lang="ru-RU" sz="5000" strike="noStrike" u="none">
              <a:solidFill>
                <a:srgbClr val="ffffff"/>
              </a:solidFill>
              <a:uFillTx/>
              <a:latin typeface="Candara"/>
            </a:endParaRPr>
          </a:p>
        </p:txBody>
      </p:sp>
      <p:sp>
        <p:nvSpPr>
          <p:cNvPr id="67" name="PlaceHolder 2"/>
          <p:cNvSpPr>
            <a:spLocks noGrp="1"/>
          </p:cNvSpPr>
          <p:nvPr>
            <p:ph type="body"/>
          </p:nvPr>
        </p:nvSpPr>
        <p:spPr>
          <a:xfrm>
            <a:off x="1019160" y="2949480"/>
            <a:ext cx="8664480" cy="3805200"/>
          </a:xfrm>
          <a:prstGeom prst="rect">
            <a:avLst/>
          </a:prstGeom>
          <a:noFill/>
          <a:ln w="0">
            <a:noFill/>
          </a:ln>
        </p:spPr>
        <p:txBody>
          <a:bodyPr lIns="104400" rIns="104400" tIns="52200" bIns="52200" anchor="t">
            <a:normAutofit/>
          </a:bodyPr>
          <a:p>
            <a:pPr marL="31284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Click to edit the outline text format</a:t>
            </a:r>
            <a:endParaRPr b="0" lang="ru-RU" sz="2700" strike="noStrike" u="none">
              <a:solidFill>
                <a:srgbClr val="073e87"/>
              </a:solidFill>
              <a:uFillTx/>
              <a:latin typeface="Candara"/>
            </a:endParaRPr>
          </a:p>
          <a:p>
            <a:pPr lvl="1" marL="65736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Second Outline Level</a:t>
            </a:r>
            <a:endParaRPr b="0" lang="ru-RU" sz="2700" strike="noStrike" u="none">
              <a:solidFill>
                <a:srgbClr val="073e87"/>
              </a:solidFill>
              <a:uFillTx/>
              <a:latin typeface="Candara"/>
            </a:endParaRPr>
          </a:p>
          <a:p>
            <a:pPr lvl="2" marL="97488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Third Outline Level</a:t>
            </a:r>
            <a:endParaRPr b="0" lang="ru-RU" sz="2700" strike="noStrike" u="none">
              <a:solidFill>
                <a:srgbClr val="073e87"/>
              </a:solidFill>
              <a:uFillTx/>
              <a:latin typeface="Candara"/>
            </a:endParaRPr>
          </a:p>
          <a:p>
            <a:pPr lvl="3" marL="1303200" indent="-26028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Fourth Outline Level</a:t>
            </a:r>
            <a:endParaRPr b="0" lang="ru-RU" sz="2700" strike="noStrike" u="none">
              <a:solidFill>
                <a:srgbClr val="073e87"/>
              </a:solidFill>
              <a:uFillTx/>
              <a:latin typeface="Candara"/>
            </a:endParaRPr>
          </a:p>
          <a:p>
            <a:pPr lvl="4" marL="166860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Fifth Outline Level</a:t>
            </a:r>
            <a:endParaRPr b="0" lang="ru-RU" sz="2700" strike="noStrike" u="none">
              <a:solidFill>
                <a:srgbClr val="073e87"/>
              </a:solidFill>
              <a:uFillTx/>
              <a:latin typeface="Candara"/>
            </a:endParaRPr>
          </a:p>
          <a:p>
            <a:pPr lvl="5"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Sixth Outline Level</a:t>
            </a:r>
            <a:endParaRPr b="0" lang="ru-RU" sz="2700" strike="noStrike" u="none">
              <a:solidFill>
                <a:srgbClr val="073e87"/>
              </a:solidFill>
              <a:uFillTx/>
              <a:latin typeface="Candara"/>
            </a:endParaRPr>
          </a:p>
          <a:p>
            <a:pPr lvl="6"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Seventh Outline Level</a:t>
            </a:r>
            <a:endParaRPr b="0" lang="ru-RU" sz="2700" strike="noStrike" u="none">
              <a:solidFill>
                <a:srgbClr val="073e87"/>
              </a:solidFill>
              <a:uFillTx/>
              <a:latin typeface="Candara"/>
            </a:endParaRPr>
          </a:p>
        </p:txBody>
      </p:sp>
      <p:sp>
        <p:nvSpPr>
          <p:cNvPr id="68" name="PlaceHolder 3"/>
          <p:cNvSpPr>
            <a:spLocks noGrp="1"/>
          </p:cNvSpPr>
          <p:nvPr>
            <p:ph type="dt" idx="16"/>
          </p:nvPr>
        </p:nvSpPr>
        <p:spPr>
          <a:xfrm>
            <a:off x="603900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69" name="PlaceHolder 4"/>
          <p:cNvSpPr>
            <a:spLocks noGrp="1"/>
          </p:cNvSpPr>
          <p:nvPr>
            <p:ph type="ftr" idx="17"/>
          </p:nvPr>
        </p:nvSpPr>
        <p:spPr>
          <a:xfrm>
            <a:off x="22716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70" name="PlaceHolder 5"/>
          <p:cNvSpPr>
            <a:spLocks noGrp="1"/>
          </p:cNvSpPr>
          <p:nvPr>
            <p:ph type="sldNum" idx="18"/>
          </p:nvPr>
        </p:nvSpPr>
        <p:spPr>
          <a:xfrm>
            <a:off x="4667400" y="6891120"/>
            <a:ext cx="1358640" cy="401400"/>
          </a:xfrm>
          <a:prstGeom prst="rect">
            <a:avLst/>
          </a:prstGeom>
          <a:noFill/>
          <a:ln w="0">
            <a:noFill/>
          </a:ln>
        </p:spPr>
        <p:txBody>
          <a:bodyPr lIns="104400" rIns="104400" tIns="52200" bIns="52200" anchor="ctr">
            <a:noAutofit/>
          </a:bodyPr>
          <a:lstStyle>
            <a:lvl1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100" strike="noStrike" u="none">
                <a:solidFill>
                  <a:srgbClr val="073e87"/>
                </a:solidFill>
                <a:uFillTx/>
                <a:latin typeface="Arial"/>
              </a:defRPr>
            </a:lvl1pPr>
          </a:lstStyle>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FC4E5A3-2B29-42D0-918B-21F001AD2720}"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1" name="Rounded Rectangle 20"/>
          <p:cNvSpPr/>
          <p:nvPr/>
        </p:nvSpPr>
        <p:spPr>
          <a:xfrm>
            <a:off x="266760" y="252360"/>
            <a:ext cx="10169640" cy="1571760"/>
          </a:xfrm>
          <a:prstGeom prst="roundRect">
            <a:avLst>
              <a:gd name="adj" fmla="val 7134"/>
            </a:avLst>
          </a:prstGeom>
          <a:gradFill rotWithShape="0">
            <a:gsLst>
              <a:gs pos="0">
                <a:srgbClr val="0293e0"/>
              </a:gs>
              <a:gs pos="100000">
                <a:srgbClr val="83d3fe"/>
              </a:gs>
            </a:gsLst>
            <a:lin ang="5400000"/>
          </a:gradFill>
          <a:ln w="0">
            <a:noFill/>
          </a:ln>
        </p:spPr>
        <p:style>
          <a:lnRef idx="0"/>
          <a:fillRef idx="0"/>
          <a:effectRef idx="0"/>
          <a:fontRef idx="minor"/>
        </p:style>
        <p:txBody>
          <a:bodyPr lIns="104400" rIns="104400" tIns="52200" bIns="522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grpSp>
        <p:nvGrpSpPr>
          <p:cNvPr id="72" name="Group 14"/>
          <p:cNvGrpSpPr/>
          <p:nvPr/>
        </p:nvGrpSpPr>
        <p:grpSpPr>
          <a:xfrm>
            <a:off x="247680" y="787320"/>
            <a:ext cx="10201320" cy="1468440"/>
            <a:chOff x="247680" y="787320"/>
            <a:chExt cx="10201320" cy="1468440"/>
          </a:xfrm>
        </p:grpSpPr>
        <p:sp>
          <p:nvSpPr>
            <p:cNvPr id="73" name="Freeform 14"/>
            <p:cNvSpPr/>
            <p:nvPr/>
          </p:nvSpPr>
          <p:spPr>
            <a:xfrm>
              <a:off x="7080840" y="947160"/>
              <a:ext cx="3368160" cy="788400"/>
            </a:xfrm>
            <a:custGeom>
              <a:avLst/>
              <a:gdLst/>
              <a:ahLst/>
              <a:rect l="l" t="t"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rgbClr val="c6e7fc">
                <a:alpha val="29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74" name="Freeform 18"/>
            <p:cNvSpPr/>
            <p:nvPr/>
          </p:nvSpPr>
          <p:spPr>
            <a:xfrm>
              <a:off x="3066840" y="805680"/>
              <a:ext cx="6492240" cy="938880"/>
            </a:xfrm>
            <a:custGeom>
              <a:avLst/>
              <a:gdLst/>
              <a:ahLst/>
              <a:rect l="l" t="t"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rgbClr val="c6e7fc">
                <a:alpha val="40000"/>
              </a:srgbClr>
            </a:solidFill>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75" name="Freeform 22"/>
            <p:cNvSpPr/>
            <p:nvPr/>
          </p:nvSpPr>
          <p:spPr>
            <a:xfrm>
              <a:off x="3312000" y="819000"/>
              <a:ext cx="6402600" cy="855000"/>
            </a:xfrm>
            <a:custGeom>
              <a:avLst/>
              <a:gdLst/>
              <a:ahLst/>
              <a:rect l="l" t="t"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p:nvSpPr>
            <p:cNvPr id="76" name="Freeform 26"/>
            <p:cNvSpPr/>
            <p:nvPr/>
          </p:nvSpPr>
          <p:spPr>
            <a:xfrm>
              <a:off x="6568200" y="804240"/>
              <a:ext cx="3873240" cy="719280"/>
            </a:xfrm>
            <a:custGeom>
              <a:avLst/>
              <a:gdLst/>
              <a:ahLst/>
              <a:rect l="l" t="t"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0">
              <a:solidFill>
                <a:srgbClr val="ffffff"/>
              </a:solid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sp useBgFill="1">
          <p:nvSpPr>
            <p:cNvPr id="77" name="Freeform 19"/>
            <p:cNvSpPr/>
            <p:nvPr/>
          </p:nvSpPr>
          <p:spPr>
            <a:xfrm>
              <a:off x="247680" y="787320"/>
              <a:ext cx="10201320" cy="1468440"/>
            </a:xfrm>
            <a:custGeom>
              <a:avLst/>
              <a:gdLst/>
              <a:ahLst/>
              <a:rect l="l" t="t"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0">
              <a:noFill/>
            </a:ln>
          </p:spPr>
          <p:style>
            <a:lnRef idx="0"/>
            <a:fillRef idx="0"/>
            <a:effectRef idx="0"/>
            <a:fontRef idx="minor"/>
          </p:style>
          <p:txBody>
            <a:bodyPr lIns="90000" rIns="90000" tIns="46800" bIns="46800" anchor="t">
              <a:noAutofit/>
            </a:bodyPr>
            <a:p>
              <a:endParaRPr b="0" lang="ru-RU" sz="1500" strike="noStrike" u="none">
                <a:solidFill>
                  <a:srgbClr val="000000"/>
                </a:solidFill>
                <a:uFillTx/>
                <a:latin typeface="Arial"/>
              </a:endParaRPr>
            </a:p>
          </p:txBody>
        </p:sp>
      </p:grpSp>
      <p:sp>
        <p:nvSpPr>
          <p:cNvPr id="78"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buNone/>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5000" strike="noStrike" u="none">
                <a:solidFill>
                  <a:srgbClr val="ffffff"/>
                </a:solidFill>
                <a:uFillTx/>
                <a:latin typeface="Candara"/>
              </a:rPr>
              <a:t>Click to edit the title text format</a:t>
            </a:r>
            <a:endParaRPr b="0" lang="ru-RU" sz="5000" strike="noStrike" u="none">
              <a:solidFill>
                <a:srgbClr val="ffffff"/>
              </a:solidFill>
              <a:uFillTx/>
              <a:latin typeface="Candara"/>
            </a:endParaRPr>
          </a:p>
        </p:txBody>
      </p:sp>
      <p:sp>
        <p:nvSpPr>
          <p:cNvPr id="79" name="PlaceHolder 2"/>
          <p:cNvSpPr>
            <a:spLocks noGrp="1"/>
          </p:cNvSpPr>
          <p:nvPr>
            <p:ph type="body"/>
          </p:nvPr>
        </p:nvSpPr>
        <p:spPr>
          <a:xfrm>
            <a:off x="1019160" y="2949480"/>
            <a:ext cx="8664480" cy="3805200"/>
          </a:xfrm>
          <a:prstGeom prst="rect">
            <a:avLst/>
          </a:prstGeom>
          <a:noFill/>
          <a:ln w="0">
            <a:noFill/>
          </a:ln>
        </p:spPr>
        <p:txBody>
          <a:bodyPr lIns="104400" rIns="104400" tIns="52200" bIns="52200" anchor="t">
            <a:normAutofit/>
          </a:bodyPr>
          <a:p>
            <a:pPr marL="31284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Click to edit the outline text format</a:t>
            </a:r>
            <a:endParaRPr b="0" lang="ru-RU" sz="2700" strike="noStrike" u="none">
              <a:solidFill>
                <a:srgbClr val="073e87"/>
              </a:solidFill>
              <a:uFillTx/>
              <a:latin typeface="Candara"/>
            </a:endParaRPr>
          </a:p>
          <a:p>
            <a:pPr lvl="1" marL="657360" indent="-3128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Second Outline Level</a:t>
            </a:r>
            <a:endParaRPr b="0" lang="ru-RU" sz="2700" strike="noStrike" u="none">
              <a:solidFill>
                <a:srgbClr val="073e87"/>
              </a:solidFill>
              <a:uFillTx/>
              <a:latin typeface="Candara"/>
            </a:endParaRPr>
          </a:p>
          <a:p>
            <a:pPr lvl="2" marL="97488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Third Outline Level</a:t>
            </a:r>
            <a:endParaRPr b="0" lang="ru-RU" sz="2700" strike="noStrike" u="none">
              <a:solidFill>
                <a:srgbClr val="073e87"/>
              </a:solidFill>
              <a:uFillTx/>
              <a:latin typeface="Candara"/>
            </a:endParaRPr>
          </a:p>
          <a:p>
            <a:pPr lvl="3" marL="1303200" indent="-26028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Fourth Outline Level</a:t>
            </a:r>
            <a:endParaRPr b="0" lang="ru-RU" sz="2700" strike="noStrike" u="none">
              <a:solidFill>
                <a:srgbClr val="073e87"/>
              </a:solidFill>
              <a:uFillTx/>
              <a:latin typeface="Candara"/>
            </a:endParaRPr>
          </a:p>
          <a:p>
            <a:pPr lvl="4" marL="1668600" indent="-260640">
              <a:spcBef>
                <a:spcPts val="675"/>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Fifth Outline Level</a:t>
            </a:r>
            <a:endParaRPr b="0" lang="ru-RU" sz="2700" strike="noStrike" u="none">
              <a:solidFill>
                <a:srgbClr val="073e87"/>
              </a:solidFill>
              <a:uFillTx/>
              <a:latin typeface="Candara"/>
            </a:endParaRPr>
          </a:p>
          <a:p>
            <a:pPr lvl="5"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Sixth Outline Level</a:t>
            </a:r>
            <a:endParaRPr b="0" lang="ru-RU" sz="2700" strike="noStrike" u="none">
              <a:solidFill>
                <a:srgbClr val="073e87"/>
              </a:solidFill>
              <a:uFillTx/>
              <a:latin typeface="Candara"/>
            </a:endParaRPr>
          </a:p>
          <a:p>
            <a:pPr lvl="6" marL="1668600" indent="-260640">
              <a:spcBef>
                <a:spcPts val="675"/>
              </a:spcBef>
              <a:buClr>
                <a:srgbClr val="000000"/>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Seventh Outline Level</a:t>
            </a:r>
            <a:endParaRPr b="0" lang="ru-RU" sz="2700" strike="noStrike" u="none">
              <a:solidFill>
                <a:srgbClr val="073e87"/>
              </a:solidFill>
              <a:uFillTx/>
              <a:latin typeface="Candara"/>
            </a:endParaRPr>
          </a:p>
        </p:txBody>
      </p:sp>
      <p:sp>
        <p:nvSpPr>
          <p:cNvPr id="80" name="PlaceHolder 3"/>
          <p:cNvSpPr>
            <a:spLocks noGrp="1"/>
          </p:cNvSpPr>
          <p:nvPr>
            <p:ph type="dt" idx="19"/>
          </p:nvPr>
        </p:nvSpPr>
        <p:spPr>
          <a:xfrm>
            <a:off x="603900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81" name="PlaceHolder 4"/>
          <p:cNvSpPr>
            <a:spLocks noGrp="1"/>
          </p:cNvSpPr>
          <p:nvPr>
            <p:ph type="ftr" idx="20"/>
          </p:nvPr>
        </p:nvSpPr>
        <p:spPr>
          <a:xfrm>
            <a:off x="227160" y="6891120"/>
            <a:ext cx="4427280" cy="401400"/>
          </a:xfrm>
          <a:prstGeom prst="rect">
            <a:avLst/>
          </a:prstGeom>
          <a:noFill/>
          <a:ln w="0">
            <a:noFill/>
          </a:ln>
        </p:spPr>
        <p:txBody>
          <a:bodyPr lIns="104400" rIns="104400" tIns="52200" bIns="522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82" name="PlaceHolder 5"/>
          <p:cNvSpPr>
            <a:spLocks noGrp="1"/>
          </p:cNvSpPr>
          <p:nvPr>
            <p:ph type="sldNum" idx="21"/>
          </p:nvPr>
        </p:nvSpPr>
        <p:spPr>
          <a:xfrm>
            <a:off x="4667400" y="6891120"/>
            <a:ext cx="1358640" cy="401400"/>
          </a:xfrm>
          <a:prstGeom prst="rect">
            <a:avLst/>
          </a:prstGeom>
          <a:noFill/>
          <a:ln w="0">
            <a:noFill/>
          </a:ln>
        </p:spPr>
        <p:txBody>
          <a:bodyPr lIns="104400" rIns="104400" tIns="52200" bIns="52200" anchor="ctr">
            <a:noAutofit/>
          </a:bodyPr>
          <a:lstStyle>
            <a:lvl1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100" strike="noStrike" u="none">
                <a:solidFill>
                  <a:srgbClr val="073e87"/>
                </a:solidFill>
                <a:uFillTx/>
                <a:latin typeface="Arial"/>
              </a:defRPr>
            </a:lvl1pPr>
          </a:lstStyle>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1D0DF934-76C5-405F-A764-C020B36472BC}"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slideLayout" Target="../slideLayouts/slideLayout1.xml"/><Relationship Id="rId4"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slideLayout" Target="../slideLayouts/slideLayout2.xml"/><Relationship Id="rId6"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
</Relationships>
</file>

<file path=ppt/slides/_rels/slide7.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0" name="Picture 2" descr="C:\Users\Типография\Desktop\Безымянный.png"/>
          <p:cNvPicPr/>
          <p:nvPr/>
        </p:nvPicPr>
        <p:blipFill>
          <a:blip r:embed="rId1"/>
          <a:srcRect l="11758" t="0" r="11484" b="0"/>
          <a:stretch/>
        </p:blipFill>
        <p:spPr>
          <a:xfrm>
            <a:off x="106200" y="71280"/>
            <a:ext cx="10693440" cy="7597800"/>
          </a:xfrm>
          <a:prstGeom prst="rect">
            <a:avLst/>
          </a:prstGeom>
          <a:ln w="0">
            <a:noFill/>
          </a:ln>
        </p:spPr>
      </p:pic>
      <p:sp>
        <p:nvSpPr>
          <p:cNvPr id="91" name="Google Shape;123;p4"/>
          <p:cNvSpPr/>
          <p:nvPr/>
        </p:nvSpPr>
        <p:spPr>
          <a:xfrm>
            <a:off x="8182080" y="6662880"/>
            <a:ext cx="2404800" cy="401400"/>
          </a:xfrm>
          <a:prstGeom prst="rect">
            <a:avLst/>
          </a:prstGeom>
          <a:noFill/>
          <a:ln w="0">
            <a:noFill/>
          </a:ln>
        </p:spPr>
        <p:style>
          <a:lnRef idx="0"/>
          <a:fillRef idx="0"/>
          <a:effectRef idx="0"/>
          <a:fontRef idx="minor"/>
        </p:style>
        <p:txBody>
          <a:bodyPr lIns="90720" rIns="90720" tIns="45360" bIns="4536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605B632-4FC3-4DAE-ADDE-1006D6C3B402}" type="slidenum">
              <a:rPr b="1" lang="ru-RU" sz="1400" strike="noStrike" u="none">
                <a:solidFill>
                  <a:srgbClr val="002060"/>
                </a:solidFill>
                <a:uFillTx/>
                <a:latin typeface="Arial"/>
              </a:rPr>
              <a:t>&lt;number&gt;</a:t>
            </a:fld>
            <a:endParaRPr b="0" lang="ru-RU" sz="1400" strike="noStrike" u="none">
              <a:solidFill>
                <a:srgbClr val="000000"/>
              </a:solidFill>
              <a:uFillTx/>
              <a:latin typeface="Arial"/>
            </a:endParaRPr>
          </a:p>
        </p:txBody>
      </p:sp>
      <p:cxnSp>
        <p:nvCxnSpPr>
          <p:cNvPr id="92" name="Google Shape;124;p4"/>
          <p:cNvCxnSpPr/>
          <p:nvPr/>
        </p:nvCxnSpPr>
        <p:spPr>
          <a:xfrm>
            <a:off x="351000" y="7178400"/>
            <a:ext cx="10074960" cy="1080"/>
          </a:xfrm>
          <a:prstGeom prst="straightConnector1">
            <a:avLst/>
          </a:prstGeom>
          <a:ln w="38160">
            <a:solidFill>
              <a:srgbClr val="002060"/>
            </a:solidFill>
            <a:miter/>
          </a:ln>
        </p:spPr>
      </p:cxnSp>
      <p:cxnSp>
        <p:nvCxnSpPr>
          <p:cNvPr id="93" name="Google Shape;125;p4"/>
          <p:cNvCxnSpPr/>
          <p:nvPr/>
        </p:nvCxnSpPr>
        <p:spPr>
          <a:xfrm flipV="1">
            <a:off x="534960" y="7320960"/>
            <a:ext cx="9727200" cy="1080"/>
          </a:xfrm>
          <a:prstGeom prst="straightConnector1">
            <a:avLst/>
          </a:prstGeom>
          <a:ln w="38160">
            <a:solidFill>
              <a:srgbClr val="00b050"/>
            </a:solidFill>
            <a:miter/>
          </a:ln>
        </p:spPr>
      </p:cxnSp>
      <p:sp>
        <p:nvSpPr>
          <p:cNvPr id="94" name="Прямоугольник 12"/>
          <p:cNvSpPr/>
          <p:nvPr/>
        </p:nvSpPr>
        <p:spPr>
          <a:xfrm>
            <a:off x="463680" y="2757600"/>
            <a:ext cx="9797760" cy="167904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kk-KZ" sz="3200" strike="noStrike" u="none">
                <a:solidFill>
                  <a:srgbClr val="073e87"/>
                </a:solidFill>
                <a:uFillTx/>
                <a:latin typeface="Century Gothic"/>
                <a:ea typeface="Times New Roman"/>
              </a:rPr>
              <a:t>Тақырыбы:</a:t>
            </a:r>
            <a:endParaRPr b="0" lang="ru-RU" sz="3200" strike="noStrike" u="none">
              <a:solidFill>
                <a:srgbClr val="000000"/>
              </a:solidFill>
              <a:uFillTx/>
              <a:latin typeface="Arial"/>
            </a:endParaRPr>
          </a:p>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600" strike="noStrike" u="none">
                <a:solidFill>
                  <a:srgbClr val="0070c0"/>
                </a:solidFill>
                <a:uFillTx/>
                <a:latin typeface="Times New Roman"/>
                <a:ea typeface="Times New Roman"/>
              </a:rPr>
              <a:t>Жүйке жүйесінің бөлімдері.Жұлын.Ми.Үлкен ми сыңарлары.Ми бөлімдері.</a:t>
            </a:r>
            <a:endParaRPr b="0" lang="ru-RU" sz="3600" strike="noStrike" u="none">
              <a:solidFill>
                <a:srgbClr val="000000"/>
              </a:solidFill>
              <a:uFillTx/>
              <a:latin typeface="Arial"/>
            </a:endParaRPr>
          </a:p>
        </p:txBody>
      </p:sp>
      <p:sp>
        <p:nvSpPr>
          <p:cNvPr id="95" name="Прямоугольник 13"/>
          <p:cNvSpPr/>
          <p:nvPr/>
        </p:nvSpPr>
        <p:spPr>
          <a:xfrm>
            <a:off x="3081240" y="4927680"/>
            <a:ext cx="4497480" cy="106956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3200" strike="noStrike" u="none">
              <a:solidFill>
                <a:srgbClr val="000000"/>
              </a:solidFill>
              <a:uFillTx/>
              <a:latin typeface="Arial"/>
            </a:endParaRPr>
          </a:p>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kk-KZ" sz="3200" strike="noStrike" u="none">
                <a:solidFill>
                  <a:srgbClr val="002060"/>
                </a:solidFill>
                <a:uFillTx/>
                <a:latin typeface="Times New Roman"/>
                <a:ea typeface="Times New Roman"/>
              </a:rPr>
              <a:t>Биология -7сынып</a:t>
            </a:r>
            <a:endParaRPr b="0" lang="ru-RU"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14A9461-DE30-44FC-A57A-555F67F8218B}"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23" name="Рисунок 1" descr=""/>
          <p:cNvPicPr/>
          <p:nvPr/>
        </p:nvPicPr>
        <p:blipFill>
          <a:blip r:embed="rId1"/>
          <a:stretch/>
        </p:blipFill>
        <p:spPr>
          <a:xfrm>
            <a:off x="0" y="1289160"/>
            <a:ext cx="10693440" cy="64148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534960" y="973080"/>
            <a:ext cx="9623520" cy="69048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2400" strike="noStrike" u="none">
                <a:solidFill>
                  <a:srgbClr val="000000"/>
                </a:solidFill>
                <a:uFillTx/>
                <a:latin typeface="Times New Roman"/>
                <a:ea typeface="Times New Roman"/>
              </a:rPr>
              <a:t>Жұлын - орталық жүйке жүйесіне жатады. </a:t>
            </a:r>
            <a:br>
              <a:rPr sz="2400"/>
            </a:br>
            <a:r>
              <a:rPr b="0" lang="ru-RU" sz="2400" strike="noStrike" u="none">
                <a:solidFill>
                  <a:srgbClr val="000000"/>
                </a:solidFill>
                <a:uFillTx/>
                <a:latin typeface="Times New Roman"/>
                <a:ea typeface="Times New Roman"/>
              </a:rPr>
              <a:t>Жұлын цилиндр пішінді омыртқа жотасының өзегінде </a:t>
            </a:r>
            <a:br>
              <a:rPr sz="2400"/>
            </a:br>
            <a:r>
              <a:rPr b="0" lang="ru-RU" sz="2400" strike="noStrike" u="none">
                <a:solidFill>
                  <a:srgbClr val="000000"/>
                </a:solidFill>
                <a:uFillTx/>
                <a:latin typeface="Times New Roman"/>
                <a:ea typeface="Times New Roman"/>
              </a:rPr>
              <a:t>орналасқан.</a:t>
            </a:r>
            <a:br>
              <a:rPr sz="2400"/>
            </a:br>
            <a:r>
              <a:rPr b="0" lang="ru-RU" sz="2400" strike="noStrike" u="none">
                <a:solidFill>
                  <a:srgbClr val="000000"/>
                </a:solidFill>
                <a:uFillTx/>
                <a:latin typeface="Times New Roman"/>
                <a:ea typeface="Times New Roman"/>
              </a:rPr>
              <a:t>ұзындығы 42-45 см, салмағы 34-38 г. </a:t>
            </a:r>
            <a:br>
              <a:rPr sz="2400"/>
            </a:br>
            <a:r>
              <a:rPr b="0" lang="ru-RU" sz="2400" strike="noStrike" u="none">
                <a:solidFill>
                  <a:srgbClr val="000000"/>
                </a:solidFill>
                <a:uFillTx/>
                <a:latin typeface="Times New Roman"/>
                <a:ea typeface="Times New Roman"/>
              </a:rPr>
              <a:t>Жоғарғы шеті сопақша мимен жалғасады, төменгі шеті екінші арқа омыртқаға дейін созылып жатады</a:t>
            </a:r>
            <a:endParaRPr b="0" lang="ru-RU" sz="2400" strike="noStrike" u="none">
              <a:solidFill>
                <a:srgbClr val="ffffff"/>
              </a:solidFill>
              <a:uFillTx/>
              <a:latin typeface="Candara"/>
            </a:endParaRPr>
          </a:p>
        </p:txBody>
      </p:sp>
      <p:sp>
        <p:nvSpPr>
          <p:cNvPr id="125"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C1B706A6-3FE1-495C-BA64-80BDEA6B756E}"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26" name="Рисунок 3" descr=""/>
          <p:cNvPicPr/>
          <p:nvPr/>
        </p:nvPicPr>
        <p:blipFill>
          <a:blip r:embed="rId1"/>
          <a:stretch/>
        </p:blipFill>
        <p:spPr>
          <a:xfrm>
            <a:off x="344520" y="2712960"/>
            <a:ext cx="10085400" cy="484848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i="1" lang="ru-RU" sz="4000" strike="noStrike" u="none">
                <a:solidFill>
                  <a:srgbClr val="000000"/>
                </a:solidFill>
                <a:uFillTx/>
                <a:latin typeface="Times New Roman"/>
                <a:ea typeface="Times New Roman"/>
              </a:rPr>
              <a:t>Жұлынның құрылысы:</a:t>
            </a:r>
            <a:endParaRPr b="0" lang="ru-RU" sz="4000" strike="noStrike" u="none">
              <a:solidFill>
                <a:srgbClr val="ffffff"/>
              </a:solidFill>
              <a:uFillTx/>
              <a:latin typeface="Candara"/>
            </a:endParaRPr>
          </a:p>
        </p:txBody>
      </p:sp>
      <p:sp>
        <p:nvSpPr>
          <p:cNvPr id="128"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841A92C7-A6A2-4545-B6F1-B58BC316E313}"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29" name="Рисунок 7" descr=""/>
          <p:cNvPicPr/>
          <p:nvPr/>
        </p:nvPicPr>
        <p:blipFill>
          <a:blip r:embed="rId1"/>
          <a:stretch/>
        </p:blipFill>
        <p:spPr>
          <a:xfrm>
            <a:off x="222120" y="1847880"/>
            <a:ext cx="5124600" cy="3865680"/>
          </a:xfrm>
          <a:prstGeom prst="rect">
            <a:avLst/>
          </a:prstGeom>
          <a:ln w="0">
            <a:noFill/>
          </a:ln>
        </p:spPr>
      </p:pic>
      <p:pic>
        <p:nvPicPr>
          <p:cNvPr id="130" name="Рисунок 8" descr=""/>
          <p:cNvPicPr/>
          <p:nvPr/>
        </p:nvPicPr>
        <p:blipFill>
          <a:blip r:embed="rId2"/>
          <a:stretch/>
        </p:blipFill>
        <p:spPr>
          <a:xfrm>
            <a:off x="12600" y="5391000"/>
            <a:ext cx="5550120" cy="1662120"/>
          </a:xfrm>
          <a:prstGeom prst="rect">
            <a:avLst/>
          </a:prstGeom>
          <a:ln w="0">
            <a:noFill/>
          </a:ln>
        </p:spPr>
      </p:pic>
      <p:pic>
        <p:nvPicPr>
          <p:cNvPr id="131" name="Рисунок 11" descr=""/>
          <p:cNvPicPr/>
          <p:nvPr/>
        </p:nvPicPr>
        <p:blipFill>
          <a:blip r:embed="rId3"/>
          <a:stretch/>
        </p:blipFill>
        <p:spPr>
          <a:xfrm>
            <a:off x="12600" y="2398680"/>
            <a:ext cx="841320" cy="1079640"/>
          </a:xfrm>
          <a:prstGeom prst="rect">
            <a:avLst/>
          </a:prstGeom>
          <a:ln w="0">
            <a:noFill/>
          </a:ln>
        </p:spPr>
      </p:pic>
      <p:pic>
        <p:nvPicPr>
          <p:cNvPr id="132" name="Рисунок 12" descr=""/>
          <p:cNvPicPr/>
          <p:nvPr/>
        </p:nvPicPr>
        <p:blipFill>
          <a:blip r:embed="rId4"/>
          <a:stretch/>
        </p:blipFill>
        <p:spPr>
          <a:xfrm>
            <a:off x="12600" y="3135240"/>
            <a:ext cx="841320" cy="720720"/>
          </a:xfrm>
          <a:prstGeom prst="rect">
            <a:avLst/>
          </a:prstGeom>
          <a:ln w="0">
            <a:noFill/>
          </a:ln>
        </p:spPr>
      </p:pic>
      <p:pic>
        <p:nvPicPr>
          <p:cNvPr id="133" name="Рисунок 13" descr=""/>
          <p:cNvPicPr/>
          <p:nvPr/>
        </p:nvPicPr>
        <p:blipFill>
          <a:blip r:embed="rId5"/>
          <a:stretch/>
        </p:blipFill>
        <p:spPr>
          <a:xfrm>
            <a:off x="-39600" y="3760920"/>
            <a:ext cx="946080" cy="720720"/>
          </a:xfrm>
          <a:prstGeom prst="rect">
            <a:avLst/>
          </a:prstGeom>
          <a:ln w="0">
            <a:noFill/>
          </a:ln>
        </p:spPr>
      </p:pic>
      <p:sp>
        <p:nvSpPr>
          <p:cNvPr id="134" name="Прямоугольник 14"/>
          <p:cNvSpPr/>
          <p:nvPr/>
        </p:nvSpPr>
        <p:spPr>
          <a:xfrm>
            <a:off x="5202360" y="1754280"/>
            <a:ext cx="5268960" cy="466776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000" strike="noStrike" u="none">
                <a:solidFill>
                  <a:srgbClr val="000000"/>
                </a:solidFill>
                <a:uFillTx/>
                <a:latin typeface="Times New Roman"/>
                <a:ea typeface="Times New Roman"/>
              </a:rPr>
              <a:t>Жұлынның алдыңғы және артқы жағында ұзынынан созылған тік жүлгелері болады. Ол жұлынды оң және сол жақ жартыға бөліп тұрады. </a:t>
            </a:r>
            <a:endParaRPr b="0" lang="ru-RU" sz="20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000" strike="noStrike" u="none">
                <a:solidFill>
                  <a:srgbClr val="000000"/>
                </a:solidFill>
                <a:uFillTx/>
                <a:latin typeface="Times New Roman"/>
                <a:ea typeface="Times New Roman"/>
              </a:rPr>
              <a:t>Жұлынның дәл ортасында іші жұлын сұйықтығына толы жұлын өзегі бар.</a:t>
            </a:r>
            <a:endParaRPr b="0" lang="ru-RU" sz="20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000" strike="noStrike" u="none">
                <a:solidFill>
                  <a:srgbClr val="000000"/>
                </a:solidFill>
                <a:uFillTx/>
                <a:latin typeface="Times New Roman"/>
                <a:ea typeface="Times New Roman"/>
              </a:rPr>
              <a:t> </a:t>
            </a:r>
            <a:r>
              <a:rPr b="1" lang="ru-RU" sz="2000" strike="noStrike" u="none">
                <a:solidFill>
                  <a:srgbClr val="000000"/>
                </a:solidFill>
                <a:uFillTx/>
                <a:latin typeface="Times New Roman"/>
                <a:ea typeface="Times New Roman"/>
              </a:rPr>
              <a:t>Өзектің айналасында пішіні көбелекке ұқсаған жұлынның сұр заты (нейронның денесі мен қысқа өсінділерінің жиынтығы) бар.</a:t>
            </a:r>
            <a:endParaRPr b="0" lang="ru-RU" sz="20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000" strike="noStrike" u="none">
                <a:solidFill>
                  <a:srgbClr val="000000"/>
                </a:solidFill>
                <a:uFillTx/>
                <a:latin typeface="Times New Roman"/>
                <a:ea typeface="Times New Roman"/>
              </a:rPr>
              <a:t> </a:t>
            </a:r>
            <a:r>
              <a:rPr b="1" lang="ru-RU" sz="2000" strike="noStrike" u="none">
                <a:solidFill>
                  <a:srgbClr val="000000"/>
                </a:solidFill>
                <a:uFillTx/>
                <a:latin typeface="Times New Roman"/>
                <a:ea typeface="Times New Roman"/>
              </a:rPr>
              <a:t>Сұр заттың сыртын ақ заты (нейронның ұзын өсіндісінің жиынтығы) қоршап жатады. </a:t>
            </a:r>
            <a:endParaRPr b="0" lang="ru-RU" sz="20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000" strike="noStrike" u="none">
                <a:solidFill>
                  <a:srgbClr val="000000"/>
                </a:solidFill>
                <a:uFillTx/>
                <a:latin typeface="Times New Roman"/>
                <a:ea typeface="Times New Roman"/>
              </a:rPr>
              <a:t>Жұлын құрылысында ақ заты сыртында, сұр заты ішкі жағында орналасады</a:t>
            </a:r>
            <a:r>
              <a:rPr b="1" lang="ru-RU" sz="2000" strike="noStrike" u="none">
                <a:solidFill>
                  <a:srgbClr val="000000"/>
                </a:solidFill>
                <a:uFillTx/>
                <a:latin typeface="Arial"/>
              </a:rPr>
              <a:t>.</a:t>
            </a:r>
            <a:endParaRPr b="0" lang="ru-RU" sz="20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AAD96B1-37EC-4C97-BB15-99746A1B14CB}"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36" name="Рисунок 1" descr=""/>
          <p:cNvPicPr/>
          <p:nvPr/>
        </p:nvPicPr>
        <p:blipFill>
          <a:blip r:embed="rId1"/>
          <a:stretch/>
        </p:blipFill>
        <p:spPr>
          <a:xfrm>
            <a:off x="239760" y="1258920"/>
            <a:ext cx="10198080" cy="583236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AE20BA2-436A-42EC-AF5E-F02A5188EE35}"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38" name="Рисунок 5" descr=""/>
          <p:cNvPicPr/>
          <p:nvPr/>
        </p:nvPicPr>
        <p:blipFill>
          <a:blip r:embed="rId1"/>
          <a:stretch/>
        </p:blipFill>
        <p:spPr>
          <a:xfrm>
            <a:off x="255600" y="1289160"/>
            <a:ext cx="10252080" cy="602604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534600" y="995400"/>
            <a:ext cx="9567720" cy="92880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i="1" lang="ru-RU" sz="5000" strike="noStrike" u="none">
                <a:solidFill>
                  <a:srgbClr val="ff0000"/>
                </a:solidFill>
                <a:uFillTx/>
                <a:latin typeface="Times New Roman"/>
                <a:ea typeface="Times New Roman"/>
              </a:rPr>
              <a:t>Жұлынның өткізгіштік қызметі</a:t>
            </a:r>
            <a:endParaRPr b="0" lang="ru-RU" sz="5000" strike="noStrike" u="none">
              <a:solidFill>
                <a:srgbClr val="ffffff"/>
              </a:solidFill>
              <a:uFillTx/>
              <a:latin typeface="Candara"/>
            </a:endParaRPr>
          </a:p>
        </p:txBody>
      </p:sp>
      <p:sp>
        <p:nvSpPr>
          <p:cNvPr id="140"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52E27BA-4B9B-4AB4-A4A1-31045AECDF84}"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
        <p:nvSpPr>
          <p:cNvPr id="141" name="Прямоугольник 5"/>
          <p:cNvSpPr/>
          <p:nvPr/>
        </p:nvSpPr>
        <p:spPr>
          <a:xfrm>
            <a:off x="330120" y="2443320"/>
            <a:ext cx="10058400" cy="399636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ru-RU" sz="3200" strike="noStrike" u="sng">
                <a:solidFill>
                  <a:srgbClr val="4584d3"/>
                </a:solidFill>
                <a:uFillTx/>
                <a:latin typeface="Times New Roman"/>
                <a:ea typeface="Times New Roman"/>
              </a:rPr>
              <a:t>Өткізгіштік қызметі:</a:t>
            </a:r>
            <a:r>
              <a:rPr b="0" lang="ru-RU" sz="3200" strike="noStrike" u="none">
                <a:solidFill>
                  <a:srgbClr val="000000"/>
                </a:solidFill>
                <a:uFillTx/>
                <a:latin typeface="Times New Roman"/>
                <a:ea typeface="Times New Roman"/>
              </a:rPr>
              <a:t> орталыққа тебетін (өрлеу, қозуды миға жеткізу) және орталықтан тебетін (қозуды мидан жұлын арқылы мүшелерге жеткізу) өткізгіш жолдардан тұрады. Орталыққа тебетін өткізгіш жолдармен қозу миға беріледі. Орталықтан тебетін өткізгіш жолдар арқылы қозу</a:t>
            </a:r>
            <a:r>
              <a:rPr b="1" lang="ru-RU" sz="3200" strike="noStrike" u="none">
                <a:solidFill>
                  <a:srgbClr val="4584d3"/>
                </a:solidFill>
                <a:uFillTx/>
                <a:latin typeface="Times New Roman"/>
                <a:ea typeface="Times New Roman"/>
              </a:rPr>
              <a:t> мидан</a:t>
            </a:r>
            <a:r>
              <a:rPr b="0" lang="ru-RU" sz="3200" strike="noStrike" u="none">
                <a:solidFill>
                  <a:srgbClr val="000000"/>
                </a:solidFill>
                <a:uFillTx/>
                <a:latin typeface="Times New Roman"/>
                <a:ea typeface="Times New Roman"/>
              </a:rPr>
              <a:t> жұлынның төменгі бөлімдеріне, одан мүшелерге өтеді. Жұлынның қызметі тікелей мидың бақылауында болады.</a:t>
            </a:r>
            <a:endParaRPr b="0" lang="ru-RU"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6FA4E72-63AE-44B6-961F-DCDB16F3B8CE}"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43" name="Рисунок 5" descr=""/>
          <p:cNvPicPr/>
          <p:nvPr/>
        </p:nvPicPr>
        <p:blipFill>
          <a:blip r:embed="rId1"/>
          <a:stretch/>
        </p:blipFill>
        <p:spPr>
          <a:xfrm>
            <a:off x="5356080" y="2433600"/>
            <a:ext cx="5067360" cy="4626000"/>
          </a:xfrm>
          <a:prstGeom prst="rect">
            <a:avLst/>
          </a:prstGeom>
          <a:ln w="0">
            <a:noFill/>
          </a:ln>
        </p:spPr>
      </p:pic>
      <p:sp>
        <p:nvSpPr>
          <p:cNvPr id="144" name="Прямоугольник 7"/>
          <p:cNvSpPr/>
          <p:nvPr/>
        </p:nvSpPr>
        <p:spPr>
          <a:xfrm>
            <a:off x="765000" y="501480"/>
            <a:ext cx="9458640" cy="119124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ru-RU" sz="3600" strike="noStrike" u="none">
                <a:solidFill>
                  <a:srgbClr val="ff0000"/>
                </a:solidFill>
                <a:uFillTx/>
                <a:latin typeface="Times New Roman"/>
                <a:ea typeface="Times New Roman"/>
              </a:rPr>
              <a:t>Ми баста бассүйек қуысында орналасады. Ол мынадай бөлімдерден тұрады: </a:t>
            </a:r>
            <a:endParaRPr b="0" lang="ru-RU" sz="3600" strike="noStrike" u="none">
              <a:solidFill>
                <a:srgbClr val="000000"/>
              </a:solidFill>
              <a:uFillTx/>
              <a:latin typeface="Arial"/>
            </a:endParaRPr>
          </a:p>
        </p:txBody>
      </p:sp>
      <p:pic>
        <p:nvPicPr>
          <p:cNvPr id="145" name="Рисунок 8" descr=""/>
          <p:cNvPicPr/>
          <p:nvPr/>
        </p:nvPicPr>
        <p:blipFill>
          <a:blip r:embed="rId2"/>
          <a:stretch/>
        </p:blipFill>
        <p:spPr>
          <a:xfrm>
            <a:off x="554040" y="2232000"/>
            <a:ext cx="4802040" cy="462600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i="1" lang="ru-RU" sz="4000" strike="noStrike" u="none">
                <a:solidFill>
                  <a:srgbClr val="c00000"/>
                </a:solidFill>
                <a:uFillTx/>
                <a:latin typeface="Times New Roman"/>
                <a:ea typeface="Times New Roman"/>
              </a:rPr>
              <a:t>Үлкен ми сыңарлары:</a:t>
            </a:r>
            <a:endParaRPr b="0" lang="ru-RU" sz="4000" strike="noStrike" u="none">
              <a:solidFill>
                <a:srgbClr val="ffffff"/>
              </a:solidFill>
              <a:uFillTx/>
              <a:latin typeface="Candara"/>
            </a:endParaRPr>
          </a:p>
        </p:txBody>
      </p:sp>
      <p:pic>
        <p:nvPicPr>
          <p:cNvPr id="147" name="Объект 5" descr=""/>
          <p:cNvPicPr/>
          <p:nvPr/>
        </p:nvPicPr>
        <p:blipFill>
          <a:blip r:embed="rId1"/>
          <a:stretch/>
        </p:blipFill>
        <p:spPr>
          <a:xfrm>
            <a:off x="196920" y="1889280"/>
            <a:ext cx="4843440" cy="5002200"/>
          </a:xfrm>
          <a:prstGeom prst="rect">
            <a:avLst/>
          </a:prstGeom>
          <a:ln w="0">
            <a:noFill/>
          </a:ln>
        </p:spPr>
      </p:pic>
      <p:sp>
        <p:nvSpPr>
          <p:cNvPr id="148" name=""/>
          <p:cNvSpPr txBox="1"/>
          <p:nvPr/>
        </p:nvSpPr>
        <p:spPr>
          <a:xfrm>
            <a:off x="4667400" y="1738080"/>
            <a:ext cx="5829120" cy="5554440"/>
          </a:xfrm>
          <a:prstGeom prst="rect">
            <a:avLst/>
          </a:prstGeom>
          <a:noFill/>
          <a:ln w="0">
            <a:noFill/>
          </a:ln>
        </p:spPr>
        <p:txBody>
          <a:bodyPr lIns="104400" rIns="104400" tIns="52200" bIns="52200" anchor="t">
            <a:normAutofit/>
          </a:bodyPr>
          <a:p>
            <a:pPr marL="312840" indent="-312840">
              <a:lnSpc>
                <a:spcPct val="100000"/>
              </a:lnSpc>
              <a:spcBef>
                <a:spcPts val="45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1" lang="ru-RU" sz="1800" strike="noStrike" u="none">
                <a:solidFill>
                  <a:srgbClr val="073e87"/>
                </a:solidFill>
                <a:uFillTx/>
                <a:latin typeface="Times New Roman"/>
                <a:ea typeface="Times New Roman"/>
              </a:rPr>
              <a:t>Адамда алдыңғы мидың үлкен ми сыңарлары басқа бөлімдерінен әлдеқайда жақсы дамыған.</a:t>
            </a:r>
            <a:endParaRPr b="0" lang="ru-RU" sz="1800" strike="noStrike" u="none">
              <a:solidFill>
                <a:srgbClr val="073e87"/>
              </a:solidFill>
              <a:uFillTx/>
              <a:latin typeface="Candara"/>
            </a:endParaRPr>
          </a:p>
          <a:p>
            <a:pPr marL="312840" indent="-312840">
              <a:lnSpc>
                <a:spcPct val="100000"/>
              </a:lnSpc>
              <a:spcBef>
                <a:spcPts val="45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1" lang="ru-RU" sz="1800" strike="noStrike" u="none">
                <a:solidFill>
                  <a:srgbClr val="073e87"/>
                </a:solidFill>
                <a:uFillTx/>
                <a:latin typeface="Times New Roman"/>
                <a:ea typeface="Times New Roman"/>
              </a:rPr>
              <a:t>Үлкен ми сыңарлары оң жақ және сол жақ сыңарлардан тұрады. Әрбір ми сыңары сұр және ақ заттан құралады. Сыртындағы сұр заты ми қыртысын түзеді. </a:t>
            </a:r>
            <a:endParaRPr b="0" lang="ru-RU" sz="1800" strike="noStrike" u="none">
              <a:solidFill>
                <a:srgbClr val="073e87"/>
              </a:solidFill>
              <a:uFillTx/>
              <a:latin typeface="Candara"/>
            </a:endParaRPr>
          </a:p>
          <a:p>
            <a:pPr marL="312840" indent="-312840">
              <a:lnSpc>
                <a:spcPct val="100000"/>
              </a:lnSpc>
              <a:spcBef>
                <a:spcPts val="45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1" lang="ru-RU" sz="1800" strike="noStrike" u="none">
                <a:solidFill>
                  <a:srgbClr val="073e87"/>
                </a:solidFill>
                <a:uFillTx/>
                <a:latin typeface="Times New Roman"/>
                <a:ea typeface="Times New Roman"/>
              </a:rPr>
              <a:t>Қыртыста 14 миллиардтан астам нейрондар болады. </a:t>
            </a:r>
            <a:endParaRPr b="0" lang="ru-RU" sz="1800" strike="noStrike" u="none">
              <a:solidFill>
                <a:srgbClr val="073e87"/>
              </a:solidFill>
              <a:uFillTx/>
              <a:latin typeface="Candara"/>
            </a:endParaRPr>
          </a:p>
          <a:p>
            <a:pPr marL="312840" indent="-312840">
              <a:lnSpc>
                <a:spcPct val="100000"/>
              </a:lnSpc>
              <a:spcBef>
                <a:spcPts val="45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1" lang="ru-RU" sz="1800" strike="noStrike" u="none">
                <a:solidFill>
                  <a:srgbClr val="073e87"/>
                </a:solidFill>
                <a:uFillTx/>
                <a:latin typeface="Times New Roman"/>
                <a:ea typeface="Times New Roman"/>
              </a:rPr>
              <a:t>Ми кыртысының калыңдығы шамамен 2- 3 мм.</a:t>
            </a:r>
            <a:endParaRPr b="0" lang="ru-RU" sz="1800" strike="noStrike" u="none">
              <a:solidFill>
                <a:srgbClr val="073e87"/>
              </a:solidFill>
              <a:uFillTx/>
              <a:latin typeface="Candara"/>
            </a:endParaRPr>
          </a:p>
          <a:p>
            <a:pPr marL="312840" indent="-312840">
              <a:lnSpc>
                <a:spcPct val="100000"/>
              </a:lnSpc>
              <a:spcBef>
                <a:spcPts val="45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1" lang="ru-RU" sz="1800" strike="noStrike" u="none">
                <a:solidFill>
                  <a:srgbClr val="073e87"/>
                </a:solidFill>
                <a:uFillTx/>
                <a:latin typeface="Times New Roman"/>
                <a:ea typeface="Times New Roman"/>
              </a:rPr>
              <a:t>Ми қыртысында мүшелерден козуды қабылдайтын, кимылды реттейтін сезгіш және қозғалтқыш жасушалар болады. </a:t>
            </a:r>
            <a:endParaRPr b="0" lang="ru-RU" sz="1800" strike="noStrike" u="none">
              <a:solidFill>
                <a:srgbClr val="073e87"/>
              </a:solidFill>
              <a:uFillTx/>
              <a:latin typeface="Candara"/>
            </a:endParaRPr>
          </a:p>
          <a:p>
            <a:pPr marL="312840" indent="-312840">
              <a:lnSpc>
                <a:spcPct val="100000"/>
              </a:lnSpc>
              <a:spcBef>
                <a:spcPts val="45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1" lang="ru-RU" sz="1800" strike="noStrike" u="none">
                <a:solidFill>
                  <a:srgbClr val="073e87"/>
                </a:solidFill>
                <a:uFillTx/>
                <a:latin typeface="Times New Roman"/>
                <a:ea typeface="Times New Roman"/>
              </a:rPr>
              <a:t>Ми сыңарларының ақ заты ішкі жағында қыртыстың астында болады. Ақ заты жүйке талшықтарынан түзіледі. </a:t>
            </a:r>
            <a:endParaRPr b="0" lang="ru-RU" sz="1800" strike="noStrike" u="none">
              <a:solidFill>
                <a:srgbClr val="073e87"/>
              </a:solidFill>
              <a:uFillTx/>
              <a:latin typeface="Candara"/>
            </a:endParaRPr>
          </a:p>
          <a:p>
            <a:pPr marL="312840" indent="-312840">
              <a:lnSpc>
                <a:spcPct val="100000"/>
              </a:lnSpc>
              <a:spcBef>
                <a:spcPts val="45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1" lang="ru-RU" sz="1800" strike="noStrike" u="none">
                <a:solidFill>
                  <a:srgbClr val="073e87"/>
                </a:solidFill>
                <a:uFillTx/>
                <a:latin typeface="Times New Roman"/>
                <a:ea typeface="Times New Roman"/>
              </a:rPr>
              <a:t>Ми сыңарларының беті тегіс болмай, жүлгелі, қатпарлы болады. Жүлгелер ми сыңарларын жеке бөліктерге бөледі</a:t>
            </a:r>
            <a:endParaRPr b="0" lang="ru-RU" sz="1800" strike="noStrike" u="none">
              <a:solidFill>
                <a:srgbClr val="073e87"/>
              </a:solidFill>
              <a:uFillTx/>
              <a:latin typeface="Candara"/>
            </a:endParaRPr>
          </a:p>
          <a:p>
            <a:pPr marL="312840" indent="-312840">
              <a:lnSpc>
                <a:spcPct val="100000"/>
              </a:lnSpc>
              <a:spcBef>
                <a:spcPts val="45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endParaRPr b="0" lang="ru-RU" sz="1800" strike="noStrike" u="none">
              <a:solidFill>
                <a:srgbClr val="073e87"/>
              </a:solidFill>
              <a:uFillTx/>
              <a:latin typeface="Candara"/>
            </a:endParaRPr>
          </a:p>
        </p:txBody>
      </p:sp>
      <p:sp>
        <p:nvSpPr>
          <p:cNvPr id="149"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424FCC2-581A-49BA-B3FA-54DC698B46B6}"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50" name="Рисунок 6" descr=""/>
          <p:cNvPicPr/>
          <p:nvPr/>
        </p:nvPicPr>
        <p:blipFill>
          <a:blip r:embed="rId2"/>
          <a:stretch/>
        </p:blipFill>
        <p:spPr>
          <a:xfrm>
            <a:off x="760320" y="6370560"/>
            <a:ext cx="4289400" cy="92232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1" name="Объект 5" descr=""/>
          <p:cNvPicPr/>
          <p:nvPr/>
        </p:nvPicPr>
        <p:blipFill>
          <a:blip r:embed="rId1"/>
          <a:stretch/>
        </p:blipFill>
        <p:spPr>
          <a:xfrm>
            <a:off x="339840" y="268200"/>
            <a:ext cx="4217760" cy="3513240"/>
          </a:xfrm>
          <a:prstGeom prst="rect">
            <a:avLst/>
          </a:prstGeom>
          <a:ln w="0">
            <a:noFill/>
          </a:ln>
        </p:spPr>
      </p:pic>
      <p:sp>
        <p:nvSpPr>
          <p:cNvPr id="152" name=""/>
          <p:cNvSpPr txBox="1"/>
          <p:nvPr/>
        </p:nvSpPr>
        <p:spPr>
          <a:xfrm>
            <a:off x="4557240" y="1538280"/>
            <a:ext cx="5875560" cy="5649840"/>
          </a:xfrm>
          <a:prstGeom prst="rect">
            <a:avLst/>
          </a:prstGeom>
          <a:noFill/>
          <a:ln w="0">
            <a:noFill/>
          </a:ln>
        </p:spPr>
        <p:txBody>
          <a:bodyPr lIns="104400" rIns="104400" tIns="52200" bIns="52200" anchor="t">
            <a:normAutofit/>
          </a:bodyPr>
          <a:p>
            <a:pPr marL="312840" indent="-312840">
              <a:lnSpc>
                <a:spcPct val="100000"/>
              </a:lnSpc>
              <a:spcBef>
                <a:spcPts val="60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i="1" lang="ru-RU" sz="2400" strike="noStrike" u="none">
                <a:solidFill>
                  <a:srgbClr val="073e87"/>
                </a:solidFill>
                <a:uFillTx/>
                <a:latin typeface="Times New Roman"/>
                <a:ea typeface="Times New Roman"/>
              </a:rPr>
              <a:t>Әрбір ми сыңарында 4 бөлік бар: маңдай, төбе, самай, шүйде. </a:t>
            </a:r>
            <a:endParaRPr b="0" lang="ru-RU" sz="2400" strike="noStrike" u="none">
              <a:solidFill>
                <a:srgbClr val="073e87"/>
              </a:solidFill>
              <a:uFillTx/>
              <a:latin typeface="Candara"/>
            </a:endParaRPr>
          </a:p>
          <a:p>
            <a:pPr marL="312840" indent="-312840">
              <a:lnSpc>
                <a:spcPct val="100000"/>
              </a:lnSpc>
              <a:spcBef>
                <a:spcPts val="60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i="1" lang="ru-RU" sz="2400" strike="noStrike" u="none">
                <a:solidFill>
                  <a:srgbClr val="073e87"/>
                </a:solidFill>
                <a:uFillTx/>
                <a:latin typeface="Times New Roman"/>
                <a:ea typeface="Times New Roman"/>
              </a:rPr>
              <a:t>Шүйде бөлігінде - </a:t>
            </a:r>
            <a:r>
              <a:rPr b="1" i="1" lang="ru-RU" sz="2400" strike="noStrike" u="none">
                <a:solidFill>
                  <a:srgbClr val="c00000"/>
                </a:solidFill>
                <a:uFillTx/>
                <a:latin typeface="Times New Roman"/>
                <a:ea typeface="Times New Roman"/>
              </a:rPr>
              <a:t>көру</a:t>
            </a:r>
            <a:r>
              <a:rPr b="0" i="1" lang="ru-RU" sz="2400" strike="noStrike" u="none">
                <a:solidFill>
                  <a:srgbClr val="073e87"/>
                </a:solidFill>
                <a:uFillTx/>
                <a:latin typeface="Times New Roman"/>
                <a:ea typeface="Times New Roman"/>
              </a:rPr>
              <a:t> аймағы, одан көру жүйкелері арқылы қозу өтеді. </a:t>
            </a:r>
            <a:endParaRPr b="0" lang="ru-RU" sz="2400" strike="noStrike" u="none">
              <a:solidFill>
                <a:srgbClr val="073e87"/>
              </a:solidFill>
              <a:uFillTx/>
              <a:latin typeface="Candara"/>
            </a:endParaRPr>
          </a:p>
          <a:p>
            <a:pPr marL="312840" indent="-312840">
              <a:lnSpc>
                <a:spcPct val="100000"/>
              </a:lnSpc>
              <a:spcBef>
                <a:spcPts val="60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i="1" lang="ru-RU" sz="2400" strike="noStrike" u="none">
                <a:solidFill>
                  <a:srgbClr val="073e87"/>
                </a:solidFill>
                <a:uFillTx/>
                <a:latin typeface="Times New Roman"/>
                <a:ea typeface="Times New Roman"/>
              </a:rPr>
              <a:t>самай бөлігінде - </a:t>
            </a:r>
            <a:r>
              <a:rPr b="1" i="1" lang="ru-RU" sz="2400" strike="noStrike" u="none">
                <a:solidFill>
                  <a:srgbClr val="c00000"/>
                </a:solidFill>
                <a:uFillTx/>
                <a:latin typeface="Times New Roman"/>
                <a:ea typeface="Times New Roman"/>
              </a:rPr>
              <a:t>есту</a:t>
            </a:r>
            <a:r>
              <a:rPr b="0" i="1" lang="ru-RU" sz="2400" strike="noStrike" u="none">
                <a:solidFill>
                  <a:srgbClr val="073e87"/>
                </a:solidFill>
                <a:uFillTx/>
                <a:latin typeface="Times New Roman"/>
                <a:ea typeface="Times New Roman"/>
              </a:rPr>
              <a:t> аймағы ; </a:t>
            </a:r>
            <a:endParaRPr b="0" lang="ru-RU" sz="2400" strike="noStrike" u="none">
              <a:solidFill>
                <a:srgbClr val="073e87"/>
              </a:solidFill>
              <a:uFillTx/>
              <a:latin typeface="Candara"/>
            </a:endParaRPr>
          </a:p>
          <a:p>
            <a:pPr marL="312840" indent="-312840">
              <a:lnSpc>
                <a:spcPct val="100000"/>
              </a:lnSpc>
              <a:spcBef>
                <a:spcPts val="60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i="1" lang="ru-RU" sz="2400" strike="noStrike" u="none">
                <a:solidFill>
                  <a:srgbClr val="073e87"/>
                </a:solidFill>
                <a:uFillTx/>
                <a:latin typeface="Times New Roman"/>
                <a:ea typeface="Times New Roman"/>
              </a:rPr>
              <a:t>Маңдай бөлігінің ішкі жағында - дәм сезу, </a:t>
            </a:r>
            <a:r>
              <a:rPr b="1" i="1" lang="ru-RU" sz="2400" strike="noStrike" u="none">
                <a:solidFill>
                  <a:srgbClr val="c00000"/>
                </a:solidFill>
                <a:uFillTx/>
                <a:latin typeface="Times New Roman"/>
                <a:ea typeface="Times New Roman"/>
              </a:rPr>
              <a:t>иіс сезу </a:t>
            </a:r>
            <a:r>
              <a:rPr b="0" i="1" lang="ru-RU" sz="2400" strike="noStrike" u="none">
                <a:solidFill>
                  <a:srgbClr val="073e87"/>
                </a:solidFill>
                <a:uFillTx/>
                <a:latin typeface="Times New Roman"/>
                <a:ea typeface="Times New Roman"/>
              </a:rPr>
              <a:t>аймағы.   </a:t>
            </a:r>
            <a:endParaRPr b="0" lang="ru-RU" sz="2400" strike="noStrike" u="none">
              <a:solidFill>
                <a:srgbClr val="073e87"/>
              </a:solidFill>
              <a:uFillTx/>
              <a:latin typeface="Candara"/>
            </a:endParaRPr>
          </a:p>
          <a:p>
            <a:pPr marL="312840" indent="-312840">
              <a:lnSpc>
                <a:spcPct val="100000"/>
              </a:lnSpc>
              <a:spcBef>
                <a:spcPts val="60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i="1" lang="ru-RU" sz="2400" strike="noStrike" u="none">
                <a:solidFill>
                  <a:srgbClr val="073e87"/>
                </a:solidFill>
                <a:uFillTx/>
                <a:latin typeface="Times New Roman"/>
                <a:ea typeface="Times New Roman"/>
              </a:rPr>
              <a:t> </a:t>
            </a:r>
            <a:r>
              <a:rPr b="0" i="1" lang="ru-RU" sz="2400" strike="noStrike" u="none">
                <a:solidFill>
                  <a:srgbClr val="073e87"/>
                </a:solidFill>
                <a:uFillTx/>
                <a:latin typeface="Times New Roman"/>
                <a:ea typeface="Times New Roman"/>
              </a:rPr>
              <a:t>Артқы орталық қатпарда - тері, буын-бұлшықет, </a:t>
            </a:r>
            <a:r>
              <a:rPr b="1" i="1" lang="ru-RU" sz="2400" strike="noStrike" u="none">
                <a:solidFill>
                  <a:srgbClr val="c00000"/>
                </a:solidFill>
                <a:uFillTx/>
                <a:latin typeface="Times New Roman"/>
                <a:ea typeface="Times New Roman"/>
              </a:rPr>
              <a:t>сезу </a:t>
            </a:r>
            <a:r>
              <a:rPr b="0" i="1" lang="ru-RU" sz="2400" strike="noStrike" u="none">
                <a:solidFill>
                  <a:srgbClr val="073e87"/>
                </a:solidFill>
                <a:uFillTx/>
                <a:latin typeface="Times New Roman"/>
                <a:ea typeface="Times New Roman"/>
              </a:rPr>
              <a:t>аймағы бар. </a:t>
            </a:r>
            <a:endParaRPr b="0" lang="ru-RU" sz="2400" strike="noStrike" u="none">
              <a:solidFill>
                <a:srgbClr val="073e87"/>
              </a:solidFill>
              <a:uFillTx/>
              <a:latin typeface="Candara"/>
            </a:endParaRPr>
          </a:p>
          <a:p>
            <a:pPr marL="312840" indent="-312840">
              <a:lnSpc>
                <a:spcPct val="100000"/>
              </a:lnSpc>
              <a:spcBef>
                <a:spcPts val="60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i="1" lang="ru-RU" sz="2400" strike="noStrike" u="none">
                <a:solidFill>
                  <a:srgbClr val="073e87"/>
                </a:solidFill>
                <a:uFillTx/>
                <a:latin typeface="Times New Roman"/>
                <a:ea typeface="Times New Roman"/>
              </a:rPr>
              <a:t>Денеге ыстық, суықпен әсер еткенде қайтаратын жауабы (қолды тартып алу) </a:t>
            </a:r>
            <a:r>
              <a:rPr b="1" i="1" lang="ru-RU" sz="2400" strike="noStrike" u="none">
                <a:solidFill>
                  <a:srgbClr val="c00000"/>
                </a:solidFill>
                <a:uFillTx/>
                <a:latin typeface="Times New Roman"/>
                <a:ea typeface="Times New Roman"/>
              </a:rPr>
              <a:t>осы аймаққа байланысты.</a:t>
            </a:r>
            <a:endParaRPr b="0" lang="ru-RU" sz="2400" strike="noStrike" u="none">
              <a:solidFill>
                <a:srgbClr val="073e87"/>
              </a:solidFill>
              <a:uFillTx/>
              <a:latin typeface="Candara"/>
            </a:endParaRPr>
          </a:p>
          <a:p>
            <a:pPr marL="312840" indent="-312840">
              <a:lnSpc>
                <a:spcPct val="100000"/>
              </a:lnSpc>
              <a:spcBef>
                <a:spcPts val="601"/>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endParaRPr b="0" lang="ru-RU" sz="2400" strike="noStrike" u="none">
              <a:solidFill>
                <a:srgbClr val="073e87"/>
              </a:solidFill>
              <a:uFillTx/>
              <a:latin typeface="Candara"/>
            </a:endParaRPr>
          </a:p>
        </p:txBody>
      </p:sp>
      <p:sp>
        <p:nvSpPr>
          <p:cNvPr id="153"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823F3270-A33F-4B52-BB21-E69A86E1147F}"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
        <p:nvSpPr>
          <p:cNvPr id="154" name="Прямоугольник 6"/>
          <p:cNvSpPr/>
          <p:nvPr/>
        </p:nvSpPr>
        <p:spPr>
          <a:xfrm>
            <a:off x="534960" y="2954160"/>
            <a:ext cx="3781440" cy="100836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500" strike="noStrike" u="none">
                <a:solidFill>
                  <a:srgbClr val="000000"/>
                </a:solidFill>
                <a:uFillTx/>
                <a:latin typeface="Arial"/>
              </a:rPr>
              <a:t>2 – маңдай бөлігі; 3 – төбе бөлігі; 4 – шүйде бөлігі; 5 – самай </a:t>
            </a:r>
            <a:endParaRPr b="0" lang="ru-RU" sz="1500" strike="noStrike" u="none">
              <a:solidFill>
                <a:srgbClr val="000000"/>
              </a:solidFill>
              <a:uFillTx/>
              <a:latin typeface="Arial"/>
            </a:endParaRPr>
          </a:p>
        </p:txBody>
      </p:sp>
      <p:pic>
        <p:nvPicPr>
          <p:cNvPr id="155" name="Рисунок 7" descr=""/>
          <p:cNvPicPr/>
          <p:nvPr/>
        </p:nvPicPr>
        <p:blipFill>
          <a:blip r:embed="rId2"/>
          <a:stretch/>
        </p:blipFill>
        <p:spPr>
          <a:xfrm>
            <a:off x="449280" y="3970440"/>
            <a:ext cx="4218120" cy="33224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i="1" lang="ru-RU" sz="5000" strike="noStrike" u="none">
                <a:solidFill>
                  <a:srgbClr val="ff0000"/>
                </a:solidFill>
                <a:uFillTx/>
                <a:latin typeface="Times New Roman"/>
                <a:ea typeface="Times New Roman"/>
              </a:rPr>
              <a:t>Аралық ми</a:t>
            </a:r>
            <a:endParaRPr b="0" lang="ru-RU" sz="5000" strike="noStrike" u="none">
              <a:solidFill>
                <a:srgbClr val="ffffff"/>
              </a:solidFill>
              <a:uFillTx/>
              <a:latin typeface="Candara"/>
            </a:endParaRPr>
          </a:p>
        </p:txBody>
      </p:sp>
      <p:sp>
        <p:nvSpPr>
          <p:cNvPr id="157"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5D389BC-61ED-474D-87FA-F2B88FDD08FA}"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58" name="Рисунок 6" descr=""/>
          <p:cNvPicPr/>
          <p:nvPr/>
        </p:nvPicPr>
        <p:blipFill>
          <a:blip r:embed="rId1"/>
          <a:stretch/>
        </p:blipFill>
        <p:spPr>
          <a:xfrm>
            <a:off x="314280" y="2098800"/>
            <a:ext cx="4837320" cy="4992480"/>
          </a:xfrm>
          <a:prstGeom prst="rect">
            <a:avLst/>
          </a:prstGeom>
          <a:ln w="0">
            <a:noFill/>
          </a:ln>
        </p:spPr>
      </p:pic>
      <p:pic>
        <p:nvPicPr>
          <p:cNvPr id="159" name="Рисунок 9" descr=""/>
          <p:cNvPicPr/>
          <p:nvPr/>
        </p:nvPicPr>
        <p:blipFill>
          <a:blip r:embed="rId2"/>
          <a:stretch/>
        </p:blipFill>
        <p:spPr>
          <a:xfrm>
            <a:off x="4971960" y="2098800"/>
            <a:ext cx="5492880" cy="499248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Номер слайда 1"/>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1F886EB2-E27F-414A-BB7E-380E63C74984}"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
        <p:nvSpPr>
          <p:cNvPr id="97" name="Прямоугольник 3"/>
          <p:cNvSpPr/>
          <p:nvPr/>
        </p:nvSpPr>
        <p:spPr>
          <a:xfrm>
            <a:off x="3352680" y="441360"/>
            <a:ext cx="4808520" cy="70344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4000" strike="noStrike" u="none">
                <a:solidFill>
                  <a:srgbClr val="000000"/>
                </a:solidFill>
                <a:uFillTx/>
                <a:latin typeface="Times New Roman"/>
                <a:ea typeface="Times New Roman"/>
              </a:rPr>
              <a:t>Оқу мақсаты</a:t>
            </a:r>
            <a:endParaRPr b="0" lang="ru-RU" sz="4000" strike="noStrike" u="none">
              <a:solidFill>
                <a:srgbClr val="000000"/>
              </a:solidFill>
              <a:uFillTx/>
              <a:latin typeface="Arial"/>
            </a:endParaRPr>
          </a:p>
        </p:txBody>
      </p:sp>
      <p:sp>
        <p:nvSpPr>
          <p:cNvPr id="98" name="Прямоугольник 6"/>
          <p:cNvSpPr/>
          <p:nvPr/>
        </p:nvSpPr>
        <p:spPr>
          <a:xfrm>
            <a:off x="650880" y="2376360"/>
            <a:ext cx="9823320" cy="70812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sp>
        <p:nvSpPr>
          <p:cNvPr id="99" name="Прямоугольник 1"/>
          <p:cNvSpPr/>
          <p:nvPr/>
        </p:nvSpPr>
        <p:spPr>
          <a:xfrm>
            <a:off x="1289160" y="1149480"/>
            <a:ext cx="8159760" cy="161820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36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600" strike="noStrike" u="none">
                <a:solidFill>
                  <a:srgbClr val="000000"/>
                </a:solidFill>
                <a:uFillTx/>
                <a:latin typeface="Times New Roman"/>
                <a:ea typeface="Times New Roman"/>
              </a:rPr>
              <a:t>7.1.7.4 </a:t>
            </a:r>
            <a:r>
              <a:rPr b="0" lang="ru-RU" sz="2800" strike="noStrike" u="none">
                <a:solidFill>
                  <a:srgbClr val="000000"/>
                </a:solidFill>
                <a:uFillTx/>
                <a:latin typeface="Times New Roman"/>
                <a:ea typeface="Times New Roman"/>
              </a:rPr>
              <a:t>Орталық жүйке жүйесі бөлімдерінің құрылысы мен қызметін салыстыру</a:t>
            </a:r>
            <a:endParaRPr b="0" lang="ru-RU" sz="2800" strike="noStrike" u="none">
              <a:solidFill>
                <a:srgbClr val="000000"/>
              </a:solidFill>
              <a:uFillTx/>
              <a:latin typeface="Arial"/>
            </a:endParaRPr>
          </a:p>
        </p:txBody>
      </p:sp>
      <p:sp>
        <p:nvSpPr>
          <p:cNvPr id="100" name="Прямоугольник 2"/>
          <p:cNvSpPr/>
          <p:nvPr/>
        </p:nvSpPr>
        <p:spPr>
          <a:xfrm>
            <a:off x="442800" y="2762280"/>
            <a:ext cx="7344000" cy="58176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ru-RU" sz="3200" strike="noStrike" u="none">
                <a:solidFill>
                  <a:srgbClr val="000000"/>
                </a:solidFill>
                <a:uFillTx/>
                <a:latin typeface="Times New Roman"/>
                <a:ea typeface="Times New Roman"/>
              </a:rPr>
              <a:t>Сабақ мақсаты</a:t>
            </a:r>
            <a:endParaRPr b="0" lang="ru-RU" sz="3200" strike="noStrike" u="none">
              <a:solidFill>
                <a:srgbClr val="000000"/>
              </a:solidFill>
              <a:uFillTx/>
              <a:latin typeface="Arial"/>
            </a:endParaRPr>
          </a:p>
        </p:txBody>
      </p:sp>
      <p:sp>
        <p:nvSpPr>
          <p:cNvPr id="101" name="Прямоугольник 3"/>
          <p:cNvSpPr/>
          <p:nvPr/>
        </p:nvSpPr>
        <p:spPr>
          <a:xfrm>
            <a:off x="1289160" y="3218040"/>
            <a:ext cx="8381880" cy="302004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 </a:t>
            </a:r>
            <a:r>
              <a:rPr b="0" lang="ru-RU" sz="2400" strike="noStrike" u="none">
                <a:solidFill>
                  <a:srgbClr val="000000"/>
                </a:solidFill>
                <a:uFillTx/>
                <a:latin typeface="Times New Roman"/>
                <a:ea typeface="Times New Roman"/>
              </a:rPr>
              <a:t>Орталық және шеткі жүйке жүйесімен таныстыру.</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 </a:t>
            </a:r>
            <a:r>
              <a:rPr b="0" lang="ru-RU" sz="2400" strike="noStrike" u="none">
                <a:solidFill>
                  <a:srgbClr val="000000"/>
                </a:solidFill>
                <a:uFillTx/>
                <a:latin typeface="Times New Roman"/>
                <a:ea typeface="Times New Roman"/>
              </a:rPr>
              <a:t>Жұлынның құрылысы мен қызметін түсіндіру.</a:t>
            </a:r>
            <a:r>
              <a:rPr b="0" lang="ru-RU" sz="2400" strike="noStrike" u="none">
                <a:solidFill>
                  <a:srgbClr val="000000"/>
                </a:solidFill>
                <a:uFillTx/>
                <a:latin typeface="Times New Roman"/>
                <a:ea typeface="Times New Roman"/>
              </a:rPr>
              <a:t>	</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 </a:t>
            </a:r>
            <a:r>
              <a:rPr b="0" lang="ru-RU" sz="2400" strike="noStrike" u="none">
                <a:solidFill>
                  <a:srgbClr val="000000"/>
                </a:solidFill>
                <a:uFillTx/>
                <a:latin typeface="Times New Roman"/>
                <a:ea typeface="Times New Roman"/>
              </a:rPr>
              <a:t>Бас мидың бөліктерінің қызметін анықтау.</a:t>
            </a:r>
            <a:r>
              <a:rPr b="0" lang="ru-RU" sz="2400" strike="noStrike" u="none">
                <a:solidFill>
                  <a:srgbClr val="000000"/>
                </a:solidFill>
                <a:uFillTx/>
                <a:latin typeface="Times New Roman"/>
                <a:ea typeface="Times New Roman"/>
              </a:rPr>
              <a:t>	</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 </a:t>
            </a:r>
            <a:r>
              <a:rPr b="0" lang="ru-RU" sz="2400" strike="noStrike" u="none">
                <a:solidFill>
                  <a:srgbClr val="000000"/>
                </a:solidFill>
                <a:uFillTx/>
                <a:latin typeface="Times New Roman"/>
                <a:ea typeface="Times New Roman"/>
              </a:rPr>
              <a:t>Бас миы мен жұлындағы ақ зат пен сұр заттың ерекшелігіне байланысты салыстыру</a:t>
            </a:r>
            <a:endParaRPr b="0" lang="ru-RU"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i="1" lang="ru-RU" sz="4000" strike="noStrike" u="none">
                <a:solidFill>
                  <a:srgbClr val="ff0000"/>
                </a:solidFill>
                <a:uFillTx/>
                <a:latin typeface="Times New Roman"/>
                <a:ea typeface="Times New Roman"/>
              </a:rPr>
              <a:t>Ортаңғы ми</a:t>
            </a:r>
            <a:endParaRPr b="0" lang="ru-RU" sz="4000" strike="noStrike" u="none">
              <a:solidFill>
                <a:srgbClr val="ffffff"/>
              </a:solidFill>
              <a:uFillTx/>
              <a:latin typeface="Candara"/>
            </a:endParaRPr>
          </a:p>
        </p:txBody>
      </p:sp>
      <p:sp>
        <p:nvSpPr>
          <p:cNvPr id="161" name="Номер слайда 2"/>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24BB050-858F-49FB-9BC3-161E3DF5ED77}"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62" name="Рисунок 3" descr=""/>
          <p:cNvPicPr/>
          <p:nvPr/>
        </p:nvPicPr>
        <p:blipFill>
          <a:blip r:embed="rId1"/>
          <a:stretch/>
        </p:blipFill>
        <p:spPr>
          <a:xfrm>
            <a:off x="284040" y="1754280"/>
            <a:ext cx="4767480" cy="5433840"/>
          </a:xfrm>
          <a:prstGeom prst="rect">
            <a:avLst/>
          </a:prstGeom>
          <a:ln w="0">
            <a:noFill/>
          </a:ln>
        </p:spPr>
      </p:pic>
      <p:sp>
        <p:nvSpPr>
          <p:cNvPr id="163" name="Прямоугольник 4"/>
          <p:cNvSpPr/>
          <p:nvPr/>
        </p:nvSpPr>
        <p:spPr>
          <a:xfrm>
            <a:off x="5391000" y="1906560"/>
            <a:ext cx="4767480" cy="497196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Times New Roman"/>
                <a:ea typeface="Times New Roman"/>
              </a:rPr>
              <a:t>Ортаңғы ми - артқы ми мен аралық мидың арасында орналасқан. </a:t>
            </a:r>
            <a:endParaRPr b="0" lang="ru-RU" sz="32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Times New Roman"/>
                <a:ea typeface="Times New Roman"/>
              </a:rPr>
              <a:t>Теріде пигменттің бояутектің түзілуін реттейді. </a:t>
            </a:r>
            <a:endParaRPr b="0" lang="ru-RU" sz="32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Times New Roman"/>
                <a:ea typeface="Times New Roman"/>
              </a:rPr>
              <a:t>Кенеттен шыққан дыбыс, жарық тітіркендіргіштерін тез бағдарлауды реттейді</a:t>
            </a:r>
            <a:endParaRPr b="0" lang="ru-RU"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lang="ru-RU" sz="4000" strike="noStrike" u="none">
                <a:solidFill>
                  <a:srgbClr val="ff0000"/>
                </a:solidFill>
                <a:uFillTx/>
                <a:latin typeface="Times New Roman"/>
                <a:ea typeface="Times New Roman"/>
              </a:rPr>
              <a:t>Сопақша ми</a:t>
            </a:r>
            <a:endParaRPr b="0" lang="ru-RU" sz="4000" strike="noStrike" u="none">
              <a:solidFill>
                <a:srgbClr val="ffffff"/>
              </a:solidFill>
              <a:uFillTx/>
              <a:latin typeface="Candara"/>
            </a:endParaRPr>
          </a:p>
        </p:txBody>
      </p:sp>
      <p:sp>
        <p:nvSpPr>
          <p:cNvPr id="165" name="Номер слайда 2"/>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D68C65E4-DEC0-4640-9AD7-357273D3CB76}"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66" name="Рисунок 4" descr=""/>
          <p:cNvPicPr/>
          <p:nvPr/>
        </p:nvPicPr>
        <p:blipFill>
          <a:blip r:embed="rId1"/>
          <a:stretch/>
        </p:blipFill>
        <p:spPr>
          <a:xfrm>
            <a:off x="277920" y="1754280"/>
            <a:ext cx="4389480" cy="5433840"/>
          </a:xfrm>
          <a:prstGeom prst="rect">
            <a:avLst/>
          </a:prstGeom>
          <a:ln w="0">
            <a:noFill/>
          </a:ln>
        </p:spPr>
      </p:pic>
      <p:sp>
        <p:nvSpPr>
          <p:cNvPr id="167" name="Прямоугольник 5"/>
          <p:cNvSpPr/>
          <p:nvPr/>
        </p:nvSpPr>
        <p:spPr>
          <a:xfrm>
            <a:off x="4883040" y="1754280"/>
            <a:ext cx="5275440" cy="521460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Сопақша ми - жұлынның жоғарғы шетінің жалғасы. Сопақша мидың төменгі шеті жіңішкелеу, жоғарғы шеті жуандау. Жұлындағы сияқты, сопақша мидың ақ заты сыртында, сұр заты ішкі жағында орналасады. </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Жұлыннан айырмашылығы - сұр заты ақ затында ядро тәрізді әр жерінде шоғырланып жатады.</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Сопақша мидың ұзындығы 2,5-3 см.</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 </a:t>
            </a:r>
            <a:r>
              <a:rPr b="0" lang="ru-RU" sz="2400" strike="noStrike" u="none">
                <a:solidFill>
                  <a:srgbClr val="000000"/>
                </a:solidFill>
                <a:uFillTx/>
                <a:latin typeface="Times New Roman"/>
                <a:ea typeface="Times New Roman"/>
              </a:rPr>
              <a:t>Сопақша мида бір ми қарыншасы орналасқан. Онда ему, жұту, жөтелу, түшкіру, көзді жыпылықтату рефлекстерінің орталығы бар</a:t>
            </a:r>
            <a:endParaRPr b="0" lang="ru-RU"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i="1" lang="kk-KZ" sz="4000" strike="noStrike" u="none">
                <a:solidFill>
                  <a:srgbClr val="ff0000"/>
                </a:solidFill>
                <a:uFillTx/>
                <a:latin typeface="Times New Roman"/>
                <a:ea typeface="Times New Roman"/>
              </a:rPr>
              <a:t>Сопақша ми</a:t>
            </a:r>
            <a:endParaRPr b="0" lang="ru-RU" sz="4000" strike="noStrike" u="none">
              <a:solidFill>
                <a:srgbClr val="ffffff"/>
              </a:solidFill>
              <a:uFillTx/>
              <a:latin typeface="Candara"/>
            </a:endParaRPr>
          </a:p>
        </p:txBody>
      </p:sp>
      <p:sp>
        <p:nvSpPr>
          <p:cNvPr id="169" name="Номер слайда 2"/>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CF1574B-88F1-40BD-A292-943FE2360CD6}"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
        <p:nvSpPr>
          <p:cNvPr id="170" name="Прямоугольник 3"/>
          <p:cNvSpPr/>
          <p:nvPr/>
        </p:nvSpPr>
        <p:spPr>
          <a:xfrm>
            <a:off x="344520" y="2062080"/>
            <a:ext cx="9813960" cy="479052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800" strike="noStrike" u="none">
                <a:solidFill>
                  <a:srgbClr val="000000"/>
                </a:solidFill>
                <a:uFillTx/>
                <a:latin typeface="Times New Roman"/>
                <a:ea typeface="Times New Roman"/>
              </a:rPr>
              <a:t>Сұр затында тынысалу, қан тамырларын, аскорытуды реттейтін орталықтар орналасқан. </a:t>
            </a:r>
            <a:endParaRPr b="0" lang="ru-RU" sz="28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800" strike="noStrike" u="none">
                <a:solidFill>
                  <a:srgbClr val="000000"/>
                </a:solidFill>
                <a:uFillTx/>
                <a:latin typeface="Times New Roman"/>
                <a:ea typeface="Times New Roman"/>
              </a:rPr>
              <a:t>Сопақша ми арқылы жүзеге асатын рефлекстер: 1) қорғану (жөтелу, құсу, түшкіру, жас болу, көзді жыпылықтату); 2) тамақ (ему, жұту, сөл бөлу, асқорыту бездері); 3) жүрек пен қантамырлар жұмысын реттеу; 4) өз-өзінен жұмыс істейтін тынысалу орталығы өкпе жұмысын жақсартады; 5) есту ақпараттарын басқарады. Жұлын сияқты сопақша ми қозуды жұлыннан мидың басқа бөлімдеріне өткізеді. Егер сопақша ми зақымданса, тынысалу мен жүректің тоқтауынан адам тез өліп кетеді.</a:t>
            </a:r>
            <a:endParaRPr b="0" lang="ru-RU" sz="28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i="1" lang="kk-KZ" sz="4000" strike="noStrike" u="none">
                <a:solidFill>
                  <a:srgbClr val="ff0000"/>
                </a:solidFill>
                <a:uFillTx/>
                <a:latin typeface="Times New Roman"/>
                <a:ea typeface="Times New Roman"/>
              </a:rPr>
              <a:t>Мишық</a:t>
            </a:r>
            <a:endParaRPr b="0" lang="ru-RU" sz="4000" strike="noStrike" u="none">
              <a:solidFill>
                <a:srgbClr val="ffffff"/>
              </a:solidFill>
              <a:uFillTx/>
              <a:latin typeface="Candara"/>
            </a:endParaRPr>
          </a:p>
        </p:txBody>
      </p:sp>
      <p:sp>
        <p:nvSpPr>
          <p:cNvPr id="172" name="Номер слайда 2"/>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C23C193F-09B7-40B8-B4F3-BAA9D5805231}"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73" name="Рисунок 3" descr=""/>
          <p:cNvPicPr/>
          <p:nvPr/>
        </p:nvPicPr>
        <p:blipFill>
          <a:blip r:embed="rId1"/>
          <a:stretch/>
        </p:blipFill>
        <p:spPr>
          <a:xfrm>
            <a:off x="284040" y="1754280"/>
            <a:ext cx="4557960" cy="5433840"/>
          </a:xfrm>
          <a:prstGeom prst="rect">
            <a:avLst/>
          </a:prstGeom>
          <a:ln w="0">
            <a:noFill/>
          </a:ln>
        </p:spPr>
      </p:pic>
      <p:sp>
        <p:nvSpPr>
          <p:cNvPr id="174" name="Прямоугольник 4"/>
          <p:cNvSpPr/>
          <p:nvPr/>
        </p:nvSpPr>
        <p:spPr>
          <a:xfrm>
            <a:off x="4842000" y="1906560"/>
            <a:ext cx="5567400" cy="479052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800" strike="noStrike" u="none">
                <a:solidFill>
                  <a:srgbClr val="000000"/>
                </a:solidFill>
                <a:uFillTx/>
                <a:latin typeface="Times New Roman"/>
                <a:ea typeface="Times New Roman"/>
              </a:rPr>
              <a:t>Мишық - сопақша ми мен ми көпірінің артқы жағында жатады. </a:t>
            </a:r>
            <a:endParaRPr b="0" lang="ru-RU" sz="28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800" strike="noStrike" u="none">
                <a:solidFill>
                  <a:srgbClr val="000000"/>
                </a:solidFill>
                <a:uFillTx/>
                <a:latin typeface="Times New Roman"/>
                <a:ea typeface="Times New Roman"/>
              </a:rPr>
              <a:t>Мишық қаңқа бұлшықеттерінің үйлесімді жиырылуын реттейді. Әсіресе мойын, тұлға, аяқ-қол бұлшықеттерінің қозғалысын, дененің тепе-теңдігін сақтайды</a:t>
            </a:r>
            <a:endParaRPr b="0" lang="ru-RU" sz="28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800" strike="noStrike" u="none">
                <a:solidFill>
                  <a:srgbClr val="000000"/>
                </a:solidFill>
                <a:uFillTx/>
                <a:latin typeface="Times New Roman"/>
                <a:ea typeface="Times New Roman"/>
              </a:rPr>
              <a:t>Егер мишық жарақаттанса, адамның қолаяғы тез шаршайды, қозғалысы, тепе-теңдігі, сөзі бұзылады</a:t>
            </a:r>
            <a:endParaRPr b="0" lang="ru-RU" sz="28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407EFB28-7828-4CA0-955D-BC02CD162966}"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
        <p:nvSpPr>
          <p:cNvPr id="176" name="PlaceHolder 1"/>
          <p:cNvSpPr>
            <a:spLocks noGrp="1"/>
          </p:cNvSpPr>
          <p:nvPr>
            <p:ph type="title"/>
          </p:nvPr>
        </p:nvSpPr>
        <p:spPr>
          <a:xfrm>
            <a:off x="239400" y="921960"/>
            <a:ext cx="9599400" cy="115740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i="1" lang="ru-RU" sz="3200" strike="noStrike" u="none">
                <a:solidFill>
                  <a:srgbClr val="000000"/>
                </a:solidFill>
                <a:uFillTx/>
                <a:latin typeface="Times New Roman"/>
                <a:ea typeface="Times New Roman"/>
              </a:rPr>
              <a:t>Жүйке жүйесі бөлімдерін орналасу реті бойынша,тиісті орындарға қойып шығыңыздар. </a:t>
            </a:r>
            <a:endParaRPr b="0" lang="ru-RU" sz="3200" strike="noStrike" u="none">
              <a:solidFill>
                <a:srgbClr val="ffffff"/>
              </a:solidFill>
              <a:uFillTx/>
              <a:latin typeface="Candara"/>
            </a:endParaRPr>
          </a:p>
        </p:txBody>
      </p:sp>
      <p:pic>
        <p:nvPicPr>
          <p:cNvPr id="177" name="Рисунок 6" descr=""/>
          <p:cNvPicPr/>
          <p:nvPr/>
        </p:nvPicPr>
        <p:blipFill>
          <a:blip r:embed="rId1"/>
          <a:stretch/>
        </p:blipFill>
        <p:spPr>
          <a:xfrm>
            <a:off x="853920" y="2714760"/>
            <a:ext cx="3813480" cy="1309680"/>
          </a:xfrm>
          <a:prstGeom prst="rect">
            <a:avLst/>
          </a:prstGeom>
          <a:ln w="0">
            <a:noFill/>
          </a:ln>
        </p:spPr>
      </p:pic>
      <p:pic>
        <p:nvPicPr>
          <p:cNvPr id="178" name="Рисунок 7" descr=""/>
          <p:cNvPicPr/>
          <p:nvPr/>
        </p:nvPicPr>
        <p:blipFill>
          <a:blip r:embed="rId2"/>
          <a:stretch/>
        </p:blipFill>
        <p:spPr>
          <a:xfrm>
            <a:off x="6175440" y="2714760"/>
            <a:ext cx="3663720" cy="1276200"/>
          </a:xfrm>
          <a:prstGeom prst="rect">
            <a:avLst/>
          </a:prstGeom>
          <a:ln w="0">
            <a:noFill/>
          </a:ln>
        </p:spPr>
      </p:pic>
      <p:sp>
        <p:nvSpPr>
          <p:cNvPr id="179" name="Стрелка: вниз 8"/>
          <p:cNvSpPr/>
          <p:nvPr/>
        </p:nvSpPr>
        <p:spPr>
          <a:xfrm>
            <a:off x="2535120" y="3944880"/>
            <a:ext cx="451080" cy="988920"/>
          </a:xfrm>
          <a:prstGeom prst="downArrow">
            <a:avLst>
              <a:gd name="adj1" fmla="val 50000"/>
              <a:gd name="adj2" fmla="val 49967"/>
            </a:avLst>
          </a:prstGeom>
          <a:solidFill>
            <a:srgbClr val="31b6fd"/>
          </a:solidFill>
          <a:ln w="15840">
            <a:solidFill>
              <a:srgbClr val="165d83"/>
            </a:solidFill>
            <a:miter/>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p:txBody>
      </p:sp>
      <p:pic>
        <p:nvPicPr>
          <p:cNvPr id="180" name="Рисунок 9" descr=""/>
          <p:cNvPicPr/>
          <p:nvPr/>
        </p:nvPicPr>
        <p:blipFill>
          <a:blip r:embed="rId3"/>
          <a:stretch/>
        </p:blipFill>
        <p:spPr>
          <a:xfrm>
            <a:off x="7932600" y="3990960"/>
            <a:ext cx="449280" cy="897120"/>
          </a:xfrm>
          <a:prstGeom prst="rect">
            <a:avLst/>
          </a:prstGeom>
          <a:ln w="0">
            <a:noFill/>
          </a:ln>
        </p:spPr>
      </p:pic>
      <p:sp>
        <p:nvSpPr>
          <p:cNvPr id="181" name="Прямоугольник 11"/>
          <p:cNvSpPr/>
          <p:nvPr/>
        </p:nvSpPr>
        <p:spPr>
          <a:xfrm>
            <a:off x="239760" y="3313080"/>
            <a:ext cx="10283760" cy="256284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600" strike="noStrike" u="none">
                <a:solidFill>
                  <a:srgbClr val="000000"/>
                </a:solidFill>
                <a:uFillTx/>
                <a:latin typeface="Times New Roman"/>
                <a:ea typeface="Times New Roman"/>
              </a:rPr>
              <a:t>Ми,жүйке,жүйке түйіндері,жұлын,жүйке </a:t>
            </a:r>
            <a:endParaRPr b="0" lang="ru-RU" sz="36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600" strike="noStrike" u="none">
                <a:solidFill>
                  <a:srgbClr val="000000"/>
                </a:solidFill>
                <a:uFillTx/>
                <a:latin typeface="Times New Roman"/>
                <a:ea typeface="Times New Roman"/>
              </a:rPr>
              <a:t>                                    </a:t>
            </a:r>
            <a:r>
              <a:rPr b="0" lang="ru-RU" sz="3600" strike="noStrike" u="none">
                <a:solidFill>
                  <a:srgbClr val="000000"/>
                </a:solidFill>
                <a:uFillTx/>
                <a:latin typeface="Times New Roman"/>
                <a:ea typeface="Times New Roman"/>
              </a:rPr>
              <a:t>жасушалары.</a:t>
            </a:r>
            <a:endParaRPr b="0" lang="ru-RU" sz="3600" strike="noStrike" u="none">
              <a:solidFill>
                <a:srgbClr val="000000"/>
              </a:solidFill>
              <a:uFillTx/>
              <a:latin typeface="Arial"/>
            </a:endParaRPr>
          </a:p>
        </p:txBody>
      </p:sp>
      <p:sp>
        <p:nvSpPr>
          <p:cNvPr id="182" name="Прямоугольник 12"/>
          <p:cNvSpPr/>
          <p:nvPr/>
        </p:nvSpPr>
        <p:spPr>
          <a:xfrm>
            <a:off x="749160" y="3656160"/>
            <a:ext cx="9593280" cy="302004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Дескриптор:                   </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Жалпы - 3 балл</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Адамның жүйке жүйесі негізгі бөлімдерін сипаттайды.</a:t>
            </a:r>
            <a:endParaRPr b="0" lang="ru-RU"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534960" y="853920"/>
            <a:ext cx="9623520" cy="148464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i="1" lang="ru-RU" sz="3200" strike="noStrike" u="none">
                <a:solidFill>
                  <a:srgbClr val="000000"/>
                </a:solidFill>
                <a:uFillTx/>
                <a:latin typeface="Times New Roman"/>
                <a:ea typeface="Times New Roman"/>
              </a:rPr>
              <a:t>2- тапсырма.Суреттегі сілтемелерге байланысты ми бөлімдерін атайды</a:t>
            </a:r>
            <a:r>
              <a:rPr b="0" lang="ru-RU" sz="2400" strike="noStrike" u="none">
                <a:solidFill>
                  <a:srgbClr val="ffffff"/>
                </a:solidFill>
                <a:uFillTx/>
                <a:latin typeface="Times New Roman"/>
                <a:ea typeface="Times New Roman"/>
              </a:rPr>
              <a:t>.</a:t>
            </a:r>
            <a:endParaRPr b="0" lang="ru-RU" sz="2400" strike="noStrike" u="none">
              <a:solidFill>
                <a:srgbClr val="ffffff"/>
              </a:solidFill>
              <a:uFillTx/>
              <a:latin typeface="Candara"/>
            </a:endParaRPr>
          </a:p>
        </p:txBody>
      </p:sp>
      <p:sp>
        <p:nvSpPr>
          <p:cNvPr id="184"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8EC67D8-7838-46BE-8D88-34727066BE35}"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85" name="Рисунок 5" descr=""/>
          <p:cNvPicPr/>
          <p:nvPr/>
        </p:nvPicPr>
        <p:blipFill>
          <a:blip r:embed="rId1"/>
          <a:stretch/>
        </p:blipFill>
        <p:spPr>
          <a:xfrm>
            <a:off x="325440" y="2209680"/>
            <a:ext cx="10042560" cy="3732480"/>
          </a:xfrm>
          <a:prstGeom prst="rect">
            <a:avLst/>
          </a:prstGeom>
          <a:ln w="0">
            <a:noFill/>
          </a:ln>
        </p:spPr>
      </p:pic>
      <p:sp>
        <p:nvSpPr>
          <p:cNvPr id="186" name="Прямоугольник 6"/>
          <p:cNvSpPr/>
          <p:nvPr/>
        </p:nvSpPr>
        <p:spPr>
          <a:xfrm>
            <a:off x="534960" y="3271680"/>
            <a:ext cx="10044000" cy="384300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Дескриптор:          </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Жалпы - 3 балл</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1. Суретпен жұмыс жасап, ми бөлімдерін аттайды.</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PlaceHolder 1"/>
          <p:cNvSpPr>
            <a:spLocks noGrp="1"/>
          </p:cNvSpPr>
          <p:nvPr>
            <p:ph type="title"/>
          </p:nvPr>
        </p:nvSpPr>
        <p:spPr>
          <a:xfrm>
            <a:off x="225000" y="509760"/>
            <a:ext cx="9928440" cy="203832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i="1" lang="ru-RU" sz="3200" strike="noStrike" u="none">
                <a:solidFill>
                  <a:srgbClr val="000000"/>
                </a:solidFill>
                <a:uFillTx/>
                <a:latin typeface="Times New Roman"/>
                <a:ea typeface="Times New Roman"/>
              </a:rPr>
              <a:t>Тапсырма 3.</a:t>
            </a:r>
            <a:br>
              <a:rPr sz="3200"/>
            </a:br>
            <a:r>
              <a:rPr b="1" i="1" lang="ru-RU" sz="3200" strike="noStrike" u="none">
                <a:solidFill>
                  <a:srgbClr val="000000"/>
                </a:solidFill>
                <a:uFillTx/>
                <a:latin typeface="Times New Roman"/>
                <a:ea typeface="Times New Roman"/>
              </a:rPr>
              <a:t>Суреттегі сілтемелерге сәйкес жұлынның бөліктерін атайды.</a:t>
            </a:r>
            <a:br>
              <a:rPr sz="3200"/>
            </a:br>
            <a:endParaRPr b="0" lang="ru-RU" sz="3200" strike="noStrike" u="none">
              <a:solidFill>
                <a:srgbClr val="ffffff"/>
              </a:solidFill>
              <a:uFillTx/>
              <a:latin typeface="Candara"/>
            </a:endParaRPr>
          </a:p>
        </p:txBody>
      </p:sp>
      <p:sp>
        <p:nvSpPr>
          <p:cNvPr id="188"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88F153F-3C4D-461C-9B7C-6B579F977F85}"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89" name="Рисунок 5" descr=""/>
          <p:cNvPicPr/>
          <p:nvPr/>
        </p:nvPicPr>
        <p:blipFill>
          <a:blip r:embed="rId1"/>
          <a:stretch/>
        </p:blipFill>
        <p:spPr>
          <a:xfrm>
            <a:off x="260280" y="2368440"/>
            <a:ext cx="4648320" cy="3552840"/>
          </a:xfrm>
          <a:prstGeom prst="rect">
            <a:avLst/>
          </a:prstGeom>
          <a:ln w="0">
            <a:noFill/>
          </a:ln>
        </p:spPr>
      </p:pic>
      <p:pic>
        <p:nvPicPr>
          <p:cNvPr id="190" name="Рисунок 6" descr=""/>
          <p:cNvPicPr/>
          <p:nvPr/>
        </p:nvPicPr>
        <p:blipFill>
          <a:blip r:embed="rId2"/>
          <a:stretch/>
        </p:blipFill>
        <p:spPr>
          <a:xfrm>
            <a:off x="4856040" y="2548080"/>
            <a:ext cx="5612040" cy="3627360"/>
          </a:xfrm>
          <a:prstGeom prst="rect">
            <a:avLst/>
          </a:prstGeom>
          <a:ln w="0">
            <a:noFill/>
          </a:ln>
        </p:spPr>
      </p:pic>
      <p:sp>
        <p:nvSpPr>
          <p:cNvPr id="191" name="Прямоугольник 7"/>
          <p:cNvSpPr/>
          <p:nvPr/>
        </p:nvSpPr>
        <p:spPr>
          <a:xfrm>
            <a:off x="225360" y="3387600"/>
            <a:ext cx="10132920" cy="370584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5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Дескриптор:</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Жалпы - 4 балл</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1.Суретпен жұмыс жасап,нейронның құрылысы мен қызметін атайды.</a:t>
            </a:r>
            <a:endParaRPr b="0" lang="ru-RU"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title"/>
          </p:nvPr>
        </p:nvSpPr>
        <p:spPr>
          <a:xfrm>
            <a:off x="534960" y="372600"/>
            <a:ext cx="9623520" cy="138132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1" lang="ru-RU" sz="3600" strike="noStrike" u="none">
                <a:solidFill>
                  <a:srgbClr val="000000"/>
                </a:solidFill>
                <a:uFillTx/>
                <a:latin typeface="Times New Roman"/>
                <a:ea typeface="Times New Roman"/>
              </a:rPr>
              <a:t>Сабақты қорытындылау.</a:t>
            </a:r>
            <a:br>
              <a:rPr sz="3600"/>
            </a:br>
            <a:r>
              <a:rPr b="1" lang="ru-RU" sz="3600" strike="noStrike" u="none">
                <a:solidFill>
                  <a:srgbClr val="000000"/>
                </a:solidFill>
                <a:uFillTx/>
                <a:latin typeface="Times New Roman"/>
                <a:ea typeface="Times New Roman"/>
              </a:rPr>
              <a:t>«Аяқталмаған сөйлем»</a:t>
            </a:r>
            <a:endParaRPr b="0" lang="ru-RU" sz="3600" strike="noStrike" u="none">
              <a:solidFill>
                <a:srgbClr val="ffffff"/>
              </a:solidFill>
              <a:uFillTx/>
              <a:latin typeface="Candara"/>
            </a:endParaRPr>
          </a:p>
        </p:txBody>
      </p:sp>
      <p:sp>
        <p:nvSpPr>
          <p:cNvPr id="193"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91CF4D24-28A2-41B3-8B9D-F5C1581322FC}"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
        <p:nvSpPr>
          <p:cNvPr id="194" name="Прямоугольник 8"/>
          <p:cNvSpPr/>
          <p:nvPr/>
        </p:nvSpPr>
        <p:spPr>
          <a:xfrm>
            <a:off x="401760" y="1952640"/>
            <a:ext cx="9889920" cy="411732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400" strike="noStrike" u="none">
                <a:solidFill>
                  <a:srgbClr val="000000"/>
                </a:solidFill>
                <a:uFillTx/>
                <a:latin typeface="Times New Roman"/>
                <a:ea typeface="Times New Roman"/>
              </a:rPr>
              <a:t>1)Үлкен ми сыңарларының терең жүлгерлері төрт: -----------------</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400" strike="noStrike" u="none">
                <a:solidFill>
                  <a:srgbClr val="000000"/>
                </a:solidFill>
                <a:uFillTx/>
                <a:latin typeface="Times New Roman"/>
                <a:ea typeface="Times New Roman"/>
              </a:rPr>
              <a:t>2) Маңдай бөлімінде  ---------------------------------</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400" strike="noStrike" u="none">
                <a:solidFill>
                  <a:srgbClr val="000000"/>
                </a:solidFill>
                <a:uFillTx/>
                <a:latin typeface="Times New Roman"/>
                <a:ea typeface="Times New Roman"/>
              </a:rPr>
              <a:t>3) Төбе бөлігі                -------------------------------</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400" strike="noStrike" u="none">
                <a:solidFill>
                  <a:srgbClr val="000000"/>
                </a:solidFill>
                <a:uFillTx/>
                <a:latin typeface="Times New Roman"/>
                <a:ea typeface="Times New Roman"/>
              </a:rPr>
              <a:t>4) Шүйде және Самай бөліктері------------------</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400" strike="noStrike" u="none">
                <a:solidFill>
                  <a:srgbClr val="000000"/>
                </a:solidFill>
                <a:uFillTx/>
                <a:latin typeface="Times New Roman"/>
                <a:ea typeface="Times New Roman"/>
              </a:rPr>
              <a:t>5) Аралық ми үлкен ми сыңарларының астында орналасқан .Ол ағзада мынандай үдерістерді басқарады-----------------------------</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400" strike="noStrike" u="none">
                <a:solidFill>
                  <a:srgbClr val="000000"/>
                </a:solidFill>
                <a:uFillTx/>
                <a:latin typeface="Times New Roman"/>
                <a:ea typeface="Times New Roman"/>
              </a:rPr>
              <a:t>6) Орталық ми бұлшық ет тонусын сақтайды және ---------------</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400" strike="noStrike" u="none">
                <a:solidFill>
                  <a:srgbClr val="000000"/>
                </a:solidFill>
                <a:uFillTx/>
                <a:latin typeface="Times New Roman"/>
                <a:ea typeface="Times New Roman"/>
              </a:rPr>
              <a:t>7)Артқы ми үш бөлімдерден-------------------</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400" strike="noStrike" u="none">
                <a:solidFill>
                  <a:srgbClr val="000000"/>
                </a:solidFill>
                <a:uFillTx/>
                <a:latin typeface="Times New Roman"/>
                <a:ea typeface="Times New Roman"/>
              </a:rPr>
              <a:t>8) Мишықта ирімдері бар қыртыстар бар ол қыртыстар қимылдарды басқарады,егер ересек адамның ----------------------</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400" strike="noStrike" u="none">
                <a:solidFill>
                  <a:srgbClr val="000000"/>
                </a:solidFill>
                <a:uFillTx/>
                <a:latin typeface="Times New Roman"/>
                <a:ea typeface="Times New Roman"/>
              </a:rPr>
              <a:t>9) Сопақша мида маңызды 3 орталық орналасқан: -----------------</a:t>
            </a:r>
            <a:endParaRPr b="0" lang="ru-RU"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Номер слайда 4"/>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A14E0D5-8DDD-483D-BBCC-0C5348B19766}"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
        <p:nvSpPr>
          <p:cNvPr id="196" name="Прямоугольник 7"/>
          <p:cNvSpPr/>
          <p:nvPr/>
        </p:nvSpPr>
        <p:spPr>
          <a:xfrm>
            <a:off x="243000" y="268200"/>
            <a:ext cx="10207440" cy="7070400"/>
          </a:xfrm>
          <a:prstGeom prst="rect">
            <a:avLst/>
          </a:prstGeom>
          <a:noFill/>
          <a:ln w="0">
            <a:noFill/>
          </a:ln>
        </p:spPr>
        <p:style>
          <a:lnRef idx="0"/>
          <a:fillRef idx="0"/>
          <a:effectRef idx="0"/>
          <a:fontRef idx="minor"/>
        </p:style>
        <p:txBody>
          <a:bodyPr lIns="90000" rIns="90000" tIns="46800" bIns="46800" anchor="t">
            <a:spAutoFit/>
          </a:bodyPr>
          <a:p>
            <a:pPr>
              <a:lnSpc>
                <a:spcPct val="107000"/>
              </a:lnSpc>
              <a:spcAft>
                <a:spcPts val="79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1800" strike="noStrike" u="none">
                <a:solidFill>
                  <a:srgbClr val="000000"/>
                </a:solidFill>
                <a:uFillTx/>
                <a:latin typeface="Times New Roman"/>
                <a:ea typeface="Calibri"/>
              </a:rPr>
              <a:t>1</a:t>
            </a:r>
            <a:r>
              <a:rPr b="1" i="1" lang="kk-KZ" sz="1800" strike="noStrike" u="none">
                <a:solidFill>
                  <a:srgbClr val="000000"/>
                </a:solidFill>
                <a:uFillTx/>
                <a:latin typeface="Times New Roman"/>
                <a:ea typeface="Calibri"/>
              </a:rPr>
              <a:t>)Үлкен ми сыңарларының терең жүлгерлері төрт: маңдай ,төбе,шүйде, самай бөлімдерге </a:t>
            </a:r>
            <a:r>
              <a:rPr b="1" i="1" lang="kk-KZ" sz="2000" strike="noStrike" u="none">
                <a:solidFill>
                  <a:srgbClr val="000000"/>
                </a:solidFill>
                <a:uFillTx/>
                <a:latin typeface="Times New Roman"/>
                <a:ea typeface="Calibri"/>
              </a:rPr>
              <a:t>бөлінген.</a:t>
            </a:r>
            <a:endParaRPr b="0" lang="ru-RU" sz="2000" strike="noStrike" u="none">
              <a:solidFill>
                <a:srgbClr val="000000"/>
              </a:solidFill>
              <a:uFillTx/>
              <a:latin typeface="Arial"/>
            </a:endParaRPr>
          </a:p>
          <a:p>
            <a:pPr>
              <a:lnSpc>
                <a:spcPct val="107000"/>
              </a:lnSpc>
              <a:spcAft>
                <a:spcPts val="79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kk-KZ" sz="2000" strike="noStrike" u="none">
                <a:solidFill>
                  <a:srgbClr val="000000"/>
                </a:solidFill>
                <a:uFillTx/>
                <a:latin typeface="Times New Roman"/>
                <a:ea typeface="Calibri"/>
              </a:rPr>
              <a:t>2) Маңдай бөлімінде ойлау,мінез-құлық мотивациясы,зейін,қиялдау орталықтры орналасқан.</a:t>
            </a:r>
            <a:endParaRPr b="0" lang="ru-RU" sz="2000" strike="noStrike" u="none">
              <a:solidFill>
                <a:srgbClr val="000000"/>
              </a:solidFill>
              <a:uFillTx/>
              <a:latin typeface="Arial"/>
            </a:endParaRPr>
          </a:p>
          <a:p>
            <a:pPr>
              <a:lnSpc>
                <a:spcPct val="107000"/>
              </a:lnSpc>
              <a:spcAft>
                <a:spcPts val="79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kk-KZ" sz="2000" strike="noStrike" u="none">
                <a:solidFill>
                  <a:srgbClr val="000000"/>
                </a:solidFill>
                <a:uFillTx/>
                <a:latin typeface="Times New Roman"/>
                <a:ea typeface="Calibri"/>
              </a:rPr>
              <a:t>3) Төбе бөлігі  -тері-бұлшық ет сезімталдығына жауап беретін рецепторларынан ақпарат келіп түседі.</a:t>
            </a:r>
            <a:endParaRPr b="0" lang="ru-RU" sz="2000" strike="noStrike" u="none">
              <a:solidFill>
                <a:srgbClr val="000000"/>
              </a:solidFill>
              <a:uFillTx/>
              <a:latin typeface="Arial"/>
            </a:endParaRPr>
          </a:p>
          <a:p>
            <a:pPr>
              <a:lnSpc>
                <a:spcPct val="107000"/>
              </a:lnSpc>
              <a:spcAft>
                <a:spcPts val="79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kk-KZ" sz="2000" strike="noStrike" u="none">
                <a:solidFill>
                  <a:srgbClr val="000000"/>
                </a:solidFill>
                <a:uFillTx/>
                <a:latin typeface="Times New Roman"/>
                <a:ea typeface="Calibri"/>
              </a:rPr>
              <a:t>4) Шүйде және Самай бөліктерінде көру ,есту орталықтары орналасқан.</a:t>
            </a:r>
            <a:endParaRPr b="0" lang="ru-RU" sz="2000" strike="noStrike" u="none">
              <a:solidFill>
                <a:srgbClr val="000000"/>
              </a:solidFill>
              <a:uFillTx/>
              <a:latin typeface="Arial"/>
            </a:endParaRPr>
          </a:p>
          <a:p>
            <a:pPr>
              <a:lnSpc>
                <a:spcPct val="107000"/>
              </a:lnSpc>
              <a:spcAft>
                <a:spcPts val="79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kk-KZ" sz="2000" strike="noStrike" u="none">
                <a:solidFill>
                  <a:srgbClr val="000000"/>
                </a:solidFill>
                <a:uFillTx/>
                <a:latin typeface="Times New Roman"/>
                <a:ea typeface="Calibri"/>
              </a:rPr>
              <a:t>5) Аралық ми үлкен ми сыңарларының астында орналасқан .Ол ағзада мынандай үдерістерді басқарады :дене температурасын,зат алмасу қарқындылығын,қан қысымын,зәр шығару ,ұйқы мен сергектік,эмоция және сезінуді эмоциялық сипаттау,көңіл күйді реттейді.</a:t>
            </a:r>
            <a:endParaRPr b="0" lang="ru-RU" sz="2000" strike="noStrike" u="none">
              <a:solidFill>
                <a:srgbClr val="000000"/>
              </a:solidFill>
              <a:uFillTx/>
              <a:latin typeface="Arial"/>
            </a:endParaRPr>
          </a:p>
          <a:p>
            <a:pPr>
              <a:lnSpc>
                <a:spcPct val="107000"/>
              </a:lnSpc>
              <a:spcAft>
                <a:spcPts val="79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kk-KZ" sz="2000" strike="noStrike" u="none">
                <a:solidFill>
                  <a:srgbClr val="000000"/>
                </a:solidFill>
                <a:uFillTx/>
                <a:latin typeface="Times New Roman"/>
                <a:ea typeface="Calibri"/>
              </a:rPr>
              <a:t>6) Ортанғы ми бұлшық ет тонусын сақтайды яғни жүрген не тұрған кезде дене қалпын бақылау қызметін атқарады.</a:t>
            </a:r>
            <a:endParaRPr b="0" lang="ru-RU" sz="2000" strike="noStrike" u="none">
              <a:solidFill>
                <a:srgbClr val="000000"/>
              </a:solidFill>
              <a:uFillTx/>
              <a:latin typeface="Arial"/>
            </a:endParaRPr>
          </a:p>
          <a:p>
            <a:pPr>
              <a:lnSpc>
                <a:spcPct val="107000"/>
              </a:lnSpc>
              <a:spcAft>
                <a:spcPts val="79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kk-KZ" sz="2000" strike="noStrike" u="none">
                <a:solidFill>
                  <a:srgbClr val="000000"/>
                </a:solidFill>
                <a:uFillTx/>
                <a:latin typeface="Times New Roman"/>
                <a:ea typeface="Calibri"/>
              </a:rPr>
              <a:t>7)Артқы ми үш бөлімнен; көпір,мишық,сопақша мидан тұрады.</a:t>
            </a:r>
            <a:endParaRPr b="0" lang="ru-RU" sz="2000" strike="noStrike" u="none">
              <a:solidFill>
                <a:srgbClr val="000000"/>
              </a:solidFill>
              <a:uFillTx/>
              <a:latin typeface="Arial"/>
            </a:endParaRPr>
          </a:p>
          <a:p>
            <a:pPr>
              <a:lnSpc>
                <a:spcPct val="107000"/>
              </a:lnSpc>
              <a:spcAft>
                <a:spcPts val="79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kk-KZ" sz="2000" strike="noStrike" u="none">
                <a:solidFill>
                  <a:srgbClr val="000000"/>
                </a:solidFill>
                <a:uFillTx/>
                <a:latin typeface="Times New Roman"/>
                <a:ea typeface="Calibri"/>
              </a:rPr>
              <a:t>8) Мишықта ирімдері бар қыртыстар бар ол қыртыстар қимылдарды басқарады,егер ересек адамның зақымдалса ол қалпына келеді.</a:t>
            </a:r>
            <a:endParaRPr b="0" lang="ru-RU" sz="2000" strike="noStrike" u="none">
              <a:solidFill>
                <a:srgbClr val="000000"/>
              </a:solidFill>
              <a:uFillTx/>
              <a:latin typeface="Arial"/>
            </a:endParaRPr>
          </a:p>
          <a:p>
            <a:pPr>
              <a:lnSpc>
                <a:spcPct val="107000"/>
              </a:lnSpc>
              <a:spcAft>
                <a:spcPts val="799"/>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kk-KZ" sz="2000" strike="noStrike" u="none">
                <a:solidFill>
                  <a:srgbClr val="000000"/>
                </a:solidFill>
                <a:uFillTx/>
                <a:latin typeface="Times New Roman"/>
                <a:ea typeface="Calibri"/>
              </a:rPr>
              <a:t>9) Сопақша мида маңызды 3 орталық орналасқан: тыныс алу,жүректің соғуы,асқорыту.Сопақша ми зақымдалғанда адам бірден қайтыс болады.Себебі тыныс алу мен жүректің соғуы тоқтайды</a:t>
            </a:r>
            <a:r>
              <a:rPr b="0" lang="kk-KZ" sz="2000" strike="noStrike" u="none">
                <a:solidFill>
                  <a:srgbClr val="000000"/>
                </a:solidFill>
                <a:uFillTx/>
                <a:latin typeface="Times New Roman"/>
                <a:ea typeface="Calibri"/>
              </a:rPr>
              <a:t>.</a:t>
            </a:r>
            <a:endParaRPr b="0" lang="ru-RU" sz="20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
          <p:cNvSpPr txBox="1"/>
          <p:nvPr/>
        </p:nvSpPr>
        <p:spPr>
          <a:xfrm>
            <a:off x="1019160" y="2413080"/>
            <a:ext cx="8664480" cy="4341600"/>
          </a:xfrm>
          <a:prstGeom prst="rect">
            <a:avLst/>
          </a:prstGeom>
          <a:noFill/>
          <a:ln w="0">
            <a:noFill/>
          </a:ln>
        </p:spPr>
        <p:txBody>
          <a:bodyPr lIns="104400" rIns="104400" tIns="52200" bIns="52200" anchor="t">
            <a:normAutofit/>
          </a:bodyPr>
          <a:p>
            <a:pPr>
              <a:spcBef>
                <a:spcPts val="675"/>
              </a:spcBef>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2700" strike="noStrike" u="none">
                <a:solidFill>
                  <a:srgbClr val="073e87"/>
                </a:solidFill>
                <a:uFillTx/>
                <a:latin typeface="Candara"/>
              </a:rPr>
              <a:t> </a:t>
            </a:r>
            <a:endParaRPr b="0" lang="ru-RU" sz="2700" strike="noStrike" u="none">
              <a:solidFill>
                <a:srgbClr val="073e87"/>
              </a:solidFill>
              <a:uFillTx/>
              <a:latin typeface="Candara"/>
            </a:endParaRPr>
          </a:p>
          <a:p>
            <a:pPr>
              <a:lnSpc>
                <a:spcPct val="100000"/>
              </a:lnSpc>
              <a:spcBef>
                <a:spcPts val="1199"/>
              </a:spcBef>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4800" strike="noStrike" u="none">
                <a:solidFill>
                  <a:srgbClr val="ff0000"/>
                </a:solidFill>
                <a:uFillTx/>
                <a:latin typeface="Times New Roman"/>
                <a:ea typeface="Times New Roman"/>
              </a:rPr>
              <a:t>Жарайсың!</a:t>
            </a:r>
            <a:endParaRPr b="0" lang="ru-RU" sz="4800" strike="noStrike" u="none">
              <a:solidFill>
                <a:srgbClr val="073e87"/>
              </a:solidFill>
              <a:uFillTx/>
              <a:latin typeface="Candara"/>
            </a:endParaRPr>
          </a:p>
          <a:p>
            <a:pPr>
              <a:lnSpc>
                <a:spcPct val="100000"/>
              </a:lnSpc>
              <a:spcBef>
                <a:spcPts val="1199"/>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4800" strike="noStrike" u="none">
                <a:solidFill>
                  <a:srgbClr val="ff0000"/>
                </a:solidFill>
                <a:uFillTx/>
                <a:latin typeface="Times New Roman"/>
                <a:ea typeface="Times New Roman"/>
              </a:rPr>
              <a:t>Жақсы!</a:t>
            </a:r>
            <a:endParaRPr b="0" lang="ru-RU" sz="4800" strike="noStrike" u="none">
              <a:solidFill>
                <a:srgbClr val="073e87"/>
              </a:solidFill>
              <a:uFillTx/>
              <a:latin typeface="Candara"/>
            </a:endParaRPr>
          </a:p>
          <a:p>
            <a:pPr>
              <a:lnSpc>
                <a:spcPct val="100000"/>
              </a:lnSpc>
              <a:spcBef>
                <a:spcPts val="1199"/>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r>
              <a:rPr b="0" lang="ru-RU" sz="4800" strike="noStrike" u="none">
                <a:solidFill>
                  <a:srgbClr val="ff0000"/>
                </a:solidFill>
                <a:uFillTx/>
                <a:latin typeface="Times New Roman"/>
                <a:ea typeface="Times New Roman"/>
              </a:rPr>
              <a:t>Талпын!</a:t>
            </a:r>
            <a:endParaRPr b="0" lang="ru-RU" sz="4800" strike="noStrike" u="none">
              <a:solidFill>
                <a:srgbClr val="073e87"/>
              </a:solidFill>
              <a:uFillTx/>
              <a:latin typeface="Candara"/>
            </a:endParaRPr>
          </a:p>
          <a:p>
            <a:pPr>
              <a:lnSpc>
                <a:spcPct val="100000"/>
              </a:lnSpc>
              <a:spcBef>
                <a:spcPts val="1199"/>
              </a:spcBef>
              <a:buClr>
                <a:srgbClr val="31b6fd"/>
              </a:buClr>
              <a:buFont typeface="Symbol" charset="2"/>
              <a:buChar char=""/>
              <a:tabLst>
                <a:tab algn="l" pos="1042920"/>
                <a:tab algn="l" pos="2085840"/>
                <a:tab algn="l" pos="3129120"/>
                <a:tab algn="l" pos="4172040"/>
                <a:tab algn="l" pos="5214960"/>
                <a:tab algn="l" pos="6257880"/>
                <a:tab algn="l" pos="7300800"/>
                <a:tab algn="l" pos="8344080"/>
                <a:tab algn="l" pos="9387000"/>
                <a:tab algn="l" pos="10429920"/>
              </a:tabLst>
            </a:pPr>
            <a:endParaRPr b="0" lang="ru-RU" sz="4800" strike="noStrike" u="none">
              <a:solidFill>
                <a:srgbClr val="073e87"/>
              </a:solidFill>
              <a:uFillTx/>
              <a:latin typeface="Candara"/>
            </a:endParaRPr>
          </a:p>
        </p:txBody>
      </p:sp>
      <p:sp>
        <p:nvSpPr>
          <p:cNvPr id="198" name="PlaceHolder 1"/>
          <p:cNvSpPr>
            <a:spLocks noGrp="1"/>
          </p:cNvSpPr>
          <p:nvPr>
            <p:ph type="title"/>
          </p:nvPr>
        </p:nvSpPr>
        <p:spPr>
          <a:xfrm>
            <a:off x="534960" y="555480"/>
            <a:ext cx="9623520" cy="1587600"/>
          </a:xfrm>
          <a:prstGeom prst="rect">
            <a:avLst/>
          </a:prstGeom>
          <a:noFill/>
          <a:ln w="0">
            <a:noFill/>
          </a:ln>
        </p:spPr>
        <p:txBody>
          <a:bodyPr lIns="104400" rIns="104400" tIns="52200" bIns="52200" anchor="ctr">
            <a:noAutofit/>
          </a:bodyPr>
          <a:p>
            <a:pPr indent="0" algn="ctr">
              <a:lnSpc>
                <a:spcPct val="100000"/>
              </a:lnSpc>
              <a:buNone/>
              <a:tabLst>
                <a:tab algn="l" pos="0"/>
                <a:tab algn="l" pos="1042920"/>
                <a:tab algn="l" pos="2085840"/>
                <a:tab algn="l" pos="3129120"/>
                <a:tab algn="l" pos="4172040"/>
                <a:tab algn="l" pos="5214960"/>
                <a:tab algn="l" pos="6257880"/>
                <a:tab algn="l" pos="7300800"/>
                <a:tab algn="l" pos="8344080"/>
                <a:tab algn="l" pos="9387000"/>
                <a:tab algn="l" pos="10429920"/>
              </a:tabLst>
            </a:pPr>
            <a:r>
              <a:rPr b="0" lang="ru-RU" sz="4000" strike="noStrike" u="none">
                <a:solidFill>
                  <a:srgbClr val="000000"/>
                </a:solidFill>
                <a:uFillTx/>
                <a:latin typeface="Times New Roman"/>
                <a:ea typeface="Times New Roman"/>
              </a:rPr>
              <a:t>  </a:t>
            </a:r>
            <a:r>
              <a:rPr b="0" lang="ru-RU" sz="4000" strike="noStrike" u="none">
                <a:solidFill>
                  <a:srgbClr val="000000"/>
                </a:solidFill>
                <a:uFillTx/>
                <a:latin typeface="Times New Roman"/>
                <a:ea typeface="Times New Roman"/>
              </a:rPr>
              <a:t>«Бас бармақ» әдісі арқылы бағалау.</a:t>
            </a:r>
            <a:br>
              <a:rPr sz="4000"/>
            </a:br>
            <a:endParaRPr b="0" lang="ru-RU" sz="4000" strike="noStrike" u="none">
              <a:solidFill>
                <a:srgbClr val="ffffff"/>
              </a:solidFill>
              <a:uFillTx/>
              <a:latin typeface="Candara"/>
            </a:endParaRPr>
          </a:p>
        </p:txBody>
      </p:sp>
      <p:sp>
        <p:nvSpPr>
          <p:cNvPr id="199" name="Номер слайда 3"/>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9684FE3-DBCD-4546-A583-2A2566575B5F}"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200" name="Рисунок 4" descr=""/>
          <p:cNvPicPr/>
          <p:nvPr/>
        </p:nvPicPr>
        <p:blipFill>
          <a:blip r:embed="rId1"/>
          <a:stretch/>
        </p:blipFill>
        <p:spPr>
          <a:xfrm>
            <a:off x="5742000" y="3040200"/>
            <a:ext cx="3941640" cy="282096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Номер слайда 1"/>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E8726F0-CAEE-4C94-8673-05531A32C3EB}"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
        <p:nvSpPr>
          <p:cNvPr id="103" name="Прямоугольник 2"/>
          <p:cNvSpPr/>
          <p:nvPr/>
        </p:nvSpPr>
        <p:spPr>
          <a:xfrm>
            <a:off x="817560" y="1731960"/>
            <a:ext cx="9559800" cy="253296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500" strike="noStrike" u="none">
                <a:solidFill>
                  <a:srgbClr val="000000"/>
                </a:solidFill>
                <a:uFillTx/>
                <a:latin typeface="Times New Roman"/>
                <a:ea typeface="Times New Roman"/>
              </a:rPr>
              <a:t>• </a:t>
            </a:r>
            <a:r>
              <a:rPr b="0" lang="ru-RU" sz="3200" strike="noStrike" u="none">
                <a:solidFill>
                  <a:srgbClr val="000000"/>
                </a:solidFill>
                <a:uFillTx/>
                <a:latin typeface="Times New Roman"/>
                <a:ea typeface="Times New Roman"/>
              </a:rPr>
              <a:t>Орталық және шеткі жүйке жүйесімен таныстыру.</a:t>
            </a:r>
            <a:endParaRPr b="0" lang="ru-RU" sz="32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Times New Roman"/>
                <a:ea typeface="Times New Roman"/>
              </a:rPr>
              <a:t>• </a:t>
            </a:r>
            <a:r>
              <a:rPr b="0" lang="ru-RU" sz="3200" strike="noStrike" u="none">
                <a:solidFill>
                  <a:srgbClr val="000000"/>
                </a:solidFill>
                <a:uFillTx/>
                <a:latin typeface="Times New Roman"/>
                <a:ea typeface="Times New Roman"/>
              </a:rPr>
              <a:t>Жұлынның құрылысы мен қызметін түсіндіру.</a:t>
            </a:r>
            <a:r>
              <a:rPr b="0" lang="ru-RU" sz="3200" strike="noStrike" u="none">
                <a:solidFill>
                  <a:srgbClr val="000000"/>
                </a:solidFill>
                <a:uFillTx/>
                <a:latin typeface="Times New Roman"/>
                <a:ea typeface="Times New Roman"/>
              </a:rPr>
              <a:t>	</a:t>
            </a:r>
            <a:endParaRPr b="0" lang="ru-RU" sz="32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Times New Roman"/>
                <a:ea typeface="Times New Roman"/>
              </a:rPr>
              <a:t>• </a:t>
            </a:r>
            <a:r>
              <a:rPr b="0" lang="ru-RU" sz="3200" strike="noStrike" u="none">
                <a:solidFill>
                  <a:srgbClr val="000000"/>
                </a:solidFill>
                <a:uFillTx/>
                <a:latin typeface="Times New Roman"/>
                <a:ea typeface="Times New Roman"/>
              </a:rPr>
              <a:t>Бас мидың бөліктерінің қызметін анықтау.</a:t>
            </a:r>
            <a:r>
              <a:rPr b="0" lang="ru-RU" sz="3200" strike="noStrike" u="none">
                <a:solidFill>
                  <a:srgbClr val="000000"/>
                </a:solidFill>
                <a:uFillTx/>
                <a:latin typeface="Times New Roman"/>
                <a:ea typeface="Times New Roman"/>
              </a:rPr>
              <a:t>	</a:t>
            </a:r>
            <a:endParaRPr b="0" lang="ru-RU" sz="32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Times New Roman"/>
                <a:ea typeface="Times New Roman"/>
              </a:rPr>
              <a:t>• </a:t>
            </a:r>
            <a:r>
              <a:rPr b="0" lang="ru-RU" sz="3200" strike="noStrike" u="none">
                <a:solidFill>
                  <a:srgbClr val="000000"/>
                </a:solidFill>
                <a:uFillTx/>
                <a:latin typeface="Times New Roman"/>
                <a:ea typeface="Times New Roman"/>
              </a:rPr>
              <a:t>Бас миы мен жұлындағы ақ зат пен сұр заттың ерекшелігіне байланысты салыстыру</a:t>
            </a:r>
            <a:endParaRPr b="0" lang="ru-RU" sz="3200" strike="noStrike" u="none">
              <a:solidFill>
                <a:srgbClr val="000000"/>
              </a:solidFill>
              <a:uFillTx/>
              <a:latin typeface="Arial"/>
            </a:endParaRPr>
          </a:p>
        </p:txBody>
      </p:sp>
      <p:sp>
        <p:nvSpPr>
          <p:cNvPr id="104" name="Прямоугольник 3"/>
          <p:cNvSpPr/>
          <p:nvPr/>
        </p:nvSpPr>
        <p:spPr>
          <a:xfrm>
            <a:off x="2965320" y="374760"/>
            <a:ext cx="3975120" cy="58176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Times New Roman"/>
                <a:ea typeface="Times New Roman"/>
              </a:rPr>
              <a:t>Бағалау критериі</a:t>
            </a:r>
            <a:endParaRPr b="0" lang="ru-RU" sz="3200" strike="noStrike" u="none">
              <a:solidFill>
                <a:srgbClr val="000000"/>
              </a:solidFill>
              <a:uFillTx/>
              <a:latin typeface="Arial"/>
            </a:endParaRPr>
          </a:p>
        </p:txBody>
      </p:sp>
      <p:pic>
        <p:nvPicPr>
          <p:cNvPr id="105" name="Рисунок 5" descr=""/>
          <p:cNvPicPr/>
          <p:nvPr/>
        </p:nvPicPr>
        <p:blipFill>
          <a:blip r:embed="rId1"/>
          <a:stretch/>
        </p:blipFill>
        <p:spPr>
          <a:xfrm>
            <a:off x="504720" y="4286160"/>
            <a:ext cx="2003400" cy="3006720"/>
          </a:xfrm>
          <a:prstGeom prst="rect">
            <a:avLst/>
          </a:prstGeom>
          <a:ln w="0">
            <a:noFill/>
          </a:ln>
        </p:spPr>
      </p:pic>
      <p:pic>
        <p:nvPicPr>
          <p:cNvPr id="106" name="Рисунок 1" descr=""/>
          <p:cNvPicPr/>
          <p:nvPr/>
        </p:nvPicPr>
        <p:blipFill>
          <a:blip r:embed="rId2"/>
          <a:stretch/>
        </p:blipFill>
        <p:spPr>
          <a:xfrm>
            <a:off x="2508120" y="4233960"/>
            <a:ext cx="2479680" cy="3006720"/>
          </a:xfrm>
          <a:prstGeom prst="rect">
            <a:avLst/>
          </a:prstGeom>
          <a:ln w="0">
            <a:noFill/>
          </a:ln>
        </p:spPr>
      </p:pic>
      <p:pic>
        <p:nvPicPr>
          <p:cNvPr id="107" name="Рисунок 2" descr=""/>
          <p:cNvPicPr/>
          <p:nvPr/>
        </p:nvPicPr>
        <p:blipFill>
          <a:blip r:embed="rId3"/>
          <a:stretch/>
        </p:blipFill>
        <p:spPr>
          <a:xfrm>
            <a:off x="4940280" y="4206960"/>
            <a:ext cx="2797200" cy="3058920"/>
          </a:xfrm>
          <a:prstGeom prst="rect">
            <a:avLst/>
          </a:prstGeom>
          <a:ln w="0">
            <a:noFill/>
          </a:ln>
        </p:spPr>
      </p:pic>
      <p:pic>
        <p:nvPicPr>
          <p:cNvPr id="108" name="Рисунок 3" descr=""/>
          <p:cNvPicPr/>
          <p:nvPr/>
        </p:nvPicPr>
        <p:blipFill>
          <a:blip r:embed="rId4"/>
          <a:stretch/>
        </p:blipFill>
        <p:spPr>
          <a:xfrm>
            <a:off x="7796160" y="4206960"/>
            <a:ext cx="2392560" cy="303372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Номер слайда 1"/>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B990A91-7AAD-4B61-B1D4-86DB409679AC}"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sp>
        <p:nvSpPr>
          <p:cNvPr id="110" name="Прямоугольник 1"/>
          <p:cNvSpPr/>
          <p:nvPr/>
        </p:nvSpPr>
        <p:spPr>
          <a:xfrm>
            <a:off x="3630600" y="507960"/>
            <a:ext cx="3962520" cy="58176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500" strike="noStrike" u="none">
                <a:solidFill>
                  <a:srgbClr val="000000"/>
                </a:solidFill>
                <a:uFillTx/>
                <a:latin typeface="Arial"/>
              </a:rPr>
              <a:t>«</a:t>
            </a:r>
            <a:r>
              <a:rPr b="0" lang="ru-RU" sz="3200" strike="noStrike" u="none">
                <a:solidFill>
                  <a:srgbClr val="000000"/>
                </a:solidFill>
                <a:uFillTx/>
                <a:latin typeface="Times New Roman"/>
                <a:ea typeface="Times New Roman"/>
              </a:rPr>
              <a:t>Миға шабуыл»</a:t>
            </a:r>
            <a:endParaRPr b="0" lang="ru-RU" sz="3200" strike="noStrike" u="none">
              <a:solidFill>
                <a:srgbClr val="000000"/>
              </a:solidFill>
              <a:uFillTx/>
              <a:latin typeface="Arial"/>
            </a:endParaRPr>
          </a:p>
        </p:txBody>
      </p:sp>
      <p:sp>
        <p:nvSpPr>
          <p:cNvPr id="111" name="Прямоугольник 2"/>
          <p:cNvSpPr/>
          <p:nvPr/>
        </p:nvSpPr>
        <p:spPr>
          <a:xfrm>
            <a:off x="568440" y="2117880"/>
            <a:ext cx="9393120" cy="460512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Times New Roman"/>
                <a:ea typeface="Times New Roman"/>
              </a:rPr>
              <a:t>1)</a:t>
            </a:r>
            <a:r>
              <a:rPr b="0" lang="ru-RU" sz="1500" strike="noStrike" u="none">
                <a:solidFill>
                  <a:srgbClr val="000000"/>
                </a:solidFill>
                <a:uFillTx/>
                <a:latin typeface="Arial"/>
              </a:rPr>
              <a:t>	</a:t>
            </a:r>
            <a:r>
              <a:rPr b="0" lang="ru-RU" sz="2400" strike="noStrike" u="none">
                <a:solidFill>
                  <a:srgbClr val="000000"/>
                </a:solidFill>
                <a:uFillTx/>
                <a:latin typeface="Times New Roman"/>
                <a:ea typeface="Times New Roman"/>
              </a:rPr>
              <a:t>Мидың ең күшті дамуы 2 мен  11 жас аралығында жүреді.</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2)</a:t>
            </a:r>
            <a:r>
              <a:rPr b="0" lang="ru-RU" sz="2400" strike="noStrike" u="none">
                <a:solidFill>
                  <a:srgbClr val="000000"/>
                </a:solidFill>
                <a:uFillTx/>
                <a:latin typeface="Times New Roman"/>
                <a:ea typeface="Times New Roman"/>
              </a:rPr>
              <a:t>	</a:t>
            </a:r>
            <a:r>
              <a:rPr b="0" lang="ru-RU" sz="2400" strike="noStrike" u="none">
                <a:solidFill>
                  <a:srgbClr val="000000"/>
                </a:solidFill>
                <a:uFillTx/>
                <a:latin typeface="Times New Roman"/>
                <a:ea typeface="Times New Roman"/>
              </a:rPr>
              <a:t>Адам қаншалықты білімді болса, соншалықты мидың зақымдану ауруларына ұшырау қаупі төмен. Интеллектуальді белсенділік ми ұлпаларын жаңартады.</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3)</a:t>
            </a:r>
            <a:r>
              <a:rPr b="0" lang="ru-RU" sz="2400" strike="noStrike" u="none">
                <a:solidFill>
                  <a:srgbClr val="000000"/>
                </a:solidFill>
                <a:uFillTx/>
                <a:latin typeface="Times New Roman"/>
                <a:ea typeface="Times New Roman"/>
              </a:rPr>
              <a:t>	</a:t>
            </a:r>
            <a:r>
              <a:rPr b="0" lang="ru-RU" sz="2400" strike="noStrike" u="none">
                <a:solidFill>
                  <a:srgbClr val="000000"/>
                </a:solidFill>
                <a:uFillTx/>
                <a:latin typeface="Times New Roman"/>
                <a:ea typeface="Times New Roman"/>
              </a:rPr>
              <a:t>Өзініңізге таныс емес нәрсемен айналысу – мидың жақсы дамуына алып келеді. Сонымен қатар, өзіңізден неғұрлым ақылды адаммен сөйлесіп, араласу да ми жұмысын күшейтеді.</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4)</a:t>
            </a:r>
            <a:r>
              <a:rPr b="0" lang="ru-RU" sz="2400" strike="noStrike" u="none">
                <a:solidFill>
                  <a:srgbClr val="000000"/>
                </a:solidFill>
                <a:uFillTx/>
                <a:latin typeface="Times New Roman"/>
                <a:ea typeface="Times New Roman"/>
              </a:rPr>
              <a:t>	</a:t>
            </a:r>
            <a:r>
              <a:rPr b="0" lang="ru-RU" sz="2400" strike="noStrike" u="none">
                <a:solidFill>
                  <a:srgbClr val="000000"/>
                </a:solidFill>
                <a:uFillTx/>
                <a:latin typeface="Times New Roman"/>
                <a:ea typeface="Times New Roman"/>
              </a:rPr>
              <a:t>Ми оттексіз 4-6 минут өмір сүре алады,содан кейін өле бастайды.Егер оттегі 10 минут жетіспеген жағдайда ,мидың ауыр зақымдануына алып келеді.</a:t>
            </a:r>
            <a:endParaRPr b="0" lang="ru-RU" sz="2400" strike="noStrike" u="none">
              <a:solidFill>
                <a:srgbClr val="000000"/>
              </a:solidFill>
              <a:uFillTx/>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000000"/>
                </a:solidFill>
                <a:uFillTx/>
                <a:latin typeface="Times New Roman"/>
                <a:ea typeface="Times New Roman"/>
              </a:rPr>
              <a:t>5)</a:t>
            </a:r>
            <a:r>
              <a:rPr b="0" lang="ru-RU" sz="2400" strike="noStrike" u="none">
                <a:solidFill>
                  <a:srgbClr val="000000"/>
                </a:solidFill>
                <a:uFillTx/>
                <a:latin typeface="Times New Roman"/>
                <a:ea typeface="Times New Roman"/>
              </a:rPr>
              <a:t>	</a:t>
            </a:r>
            <a:r>
              <a:rPr b="0" lang="ru-RU" sz="2400" strike="noStrike" u="none">
                <a:solidFill>
                  <a:srgbClr val="000000"/>
                </a:solidFill>
                <a:uFillTx/>
                <a:latin typeface="Times New Roman"/>
                <a:ea typeface="Times New Roman"/>
              </a:rPr>
              <a:t>Біздің миымыз бізді жиі алдайды.Ол заттарды шындыққа сай емес ,басқаша қабылдай алады</a:t>
            </a:r>
            <a:endParaRPr b="0" lang="ru-RU"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Номер слайда 1"/>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A621FCC-604A-4C2C-ACD2-5A11E0573FEF}"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13" name="Рисунок 2" descr=""/>
          <p:cNvPicPr/>
          <p:nvPr/>
        </p:nvPicPr>
        <p:blipFill>
          <a:blip r:embed="rId1"/>
          <a:stretch/>
        </p:blipFill>
        <p:spPr>
          <a:xfrm>
            <a:off x="263520" y="1039680"/>
            <a:ext cx="10169640" cy="639792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Номер слайда 1"/>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C1D1B3C-9B02-45C6-8550-EA07C115F7A9}"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15" name="Рисунок 1" descr=""/>
          <p:cNvPicPr/>
          <p:nvPr/>
        </p:nvPicPr>
        <p:blipFill>
          <a:blip r:embed="rId1"/>
          <a:stretch/>
        </p:blipFill>
        <p:spPr>
          <a:xfrm>
            <a:off x="352440" y="1500120"/>
            <a:ext cx="9988560" cy="539136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Номер слайда 1"/>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23BA28C-7B00-4F48-BFEF-191AEF4C9790}"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17" name="Рисунок 2" descr=""/>
          <p:cNvPicPr/>
          <p:nvPr/>
        </p:nvPicPr>
        <p:blipFill>
          <a:blip r:embed="rId1"/>
          <a:stretch/>
        </p:blipFill>
        <p:spPr>
          <a:xfrm>
            <a:off x="314280" y="1738440"/>
            <a:ext cx="10088640" cy="54115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Номер слайда 1"/>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117B0964-9862-4D98-A1EA-D90109E05C70}"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19" name="Рисунок 1" descr=""/>
          <p:cNvPicPr/>
          <p:nvPr/>
        </p:nvPicPr>
        <p:blipFill>
          <a:blip r:embed="rId1"/>
          <a:stretch/>
        </p:blipFill>
        <p:spPr>
          <a:xfrm>
            <a:off x="334800" y="1719360"/>
            <a:ext cx="9933120" cy="557352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Номер слайда 1"/>
          <p:cNvSpPr/>
          <p:nvPr/>
        </p:nvSpPr>
        <p:spPr>
          <a:xfrm>
            <a:off x="4667400" y="6891480"/>
            <a:ext cx="1358640" cy="401400"/>
          </a:xfrm>
          <a:prstGeom prst="rect">
            <a:avLst/>
          </a:prstGeom>
          <a:noFill/>
          <a:ln w="0">
            <a:noFill/>
          </a:ln>
        </p:spPr>
        <p:style>
          <a:lnRef idx="0"/>
          <a:fillRef idx="0"/>
          <a:effectRef idx="0"/>
          <a:fontRef idx="minor"/>
        </p:style>
        <p:txBody>
          <a:bodyPr lIns="104400" rIns="104400" tIns="52200" bIns="522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2547853-340C-4C49-87A5-77EC69BD0445}" type="slidenum">
              <a:rPr b="0" lang="ru-RU" sz="1100" strike="noStrike" u="none">
                <a:solidFill>
                  <a:srgbClr val="073e87"/>
                </a:solidFill>
                <a:uFillTx/>
                <a:latin typeface="Arial"/>
              </a:rPr>
              <a:t>&lt;number&gt;</a:t>
            </a:fld>
            <a:endParaRPr b="0" lang="ru-RU" sz="1100" strike="noStrike" u="none">
              <a:solidFill>
                <a:srgbClr val="000000"/>
              </a:solidFill>
              <a:uFillTx/>
              <a:latin typeface="Arial"/>
            </a:endParaRPr>
          </a:p>
        </p:txBody>
      </p:sp>
      <p:pic>
        <p:nvPicPr>
          <p:cNvPr id="121" name="Рисунок 1" descr=""/>
          <p:cNvPicPr/>
          <p:nvPr/>
        </p:nvPicPr>
        <p:blipFill>
          <a:blip r:embed="rId1"/>
          <a:stretch/>
        </p:blipFill>
        <p:spPr>
          <a:xfrm>
            <a:off x="209520" y="1319040"/>
            <a:ext cx="10193400" cy="57405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6758</TotalTime>
  <Application>LibreOffice/24.8.2.1$MacOSX_AARCH64 LibreOffice_project/0f794b6e29741098670a3b95d60478a65d05ef13</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Администратор</dc:creator>
  <dc:description/>
  <dc:language>ru-RU</dc:language>
  <cp:lastModifiedBy>Huawei</cp:lastModifiedBy>
  <cp:lastPrinted>2020-01-23T08:03:28Z</cp:lastPrinted>
  <dcterms:modified xsi:type="dcterms:W3CDTF">2024-10-31T17:45:20Z</dcterms:modified>
  <cp:revision>427</cp:revision>
  <dc:subject/>
  <dc:title>Презентация PowerPoint</dc:title>
</cp:coreProperties>
</file>