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jpeg" ContentType="image/jpeg"/>
  <Override PartName="/ppt/media/image3.png" ContentType="image/png"/>
  <Override PartName="/ppt/media/image5.png" ContentType="image/png"/>
  <Override PartName="/ppt/media/image4.jpeg" ContentType="image/jpeg"/>
  <Override PartName="/ppt/media/image6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19801D-2348-423F-ABBD-9B362691F07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90520" indent="-29052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1800" indent="-24300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3080" indent="-1936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2240" indent="-1936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E12FF3-90A8-4182-BFC5-F37461944CBF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687240" y="2181240"/>
            <a:ext cx="7712280" cy="11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002060"/>
                </a:solidFill>
                <a:uFillTx/>
                <a:latin typeface="Century Gothic"/>
              </a:rPr>
              <a:t> </a:t>
            </a:r>
            <a:r>
              <a:rPr b="1" lang="kk-KZ" sz="25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Тақырыбы: Өсімдіктердің жынысты және жыныссыз көбеюі. Өсімдіктердің жынысты және жыныссыз көбеюінің биологиялық маңызы</a:t>
            </a:r>
            <a:r>
              <a:rPr b="1" lang="kk-KZ" sz="16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.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558ed5"/>
                </a:solidFill>
                <a:uFillTx/>
                <a:latin typeface="Times New Roman"/>
                <a:ea typeface="Calibri"/>
              </a:rPr>
              <a:t>7 </a:t>
            </a:r>
            <a:r>
              <a:rPr b="1" lang="kk-KZ" sz="1800" strike="noStrike" u="none">
                <a:solidFill>
                  <a:srgbClr val="558ed5"/>
                </a:solidFill>
                <a:uFillTx/>
                <a:latin typeface="Times New Roman"/>
                <a:ea typeface="Calibri"/>
              </a:rPr>
              <a:t>сынып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166400" y="4409640"/>
            <a:ext cx="694116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287360" y="4736880"/>
            <a:ext cx="68205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1A94343-0D31-45D5-BB43-61A139ECC1FF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Прямоугольник 1"/>
          <p:cNvSpPr/>
          <p:nvPr/>
        </p:nvSpPr>
        <p:spPr>
          <a:xfrm>
            <a:off x="282600" y="1046160"/>
            <a:ext cx="857844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Оқу мақсаты :</a:t>
            </a:r>
            <a:r>
              <a:rPr b="0" lang="en-US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 7.2.1.1</a:t>
            </a: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 Өсімдіктердің жынысты және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                                          </a:t>
            </a: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жыныссыз көбеюін сипаттау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Бағалау критерийі: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buClr>
                <a:srgbClr val="4f81b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Өсімдіктердің жынысты және жыныссыз көбеюін түсінеді;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buClr>
                <a:srgbClr val="4f81b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Жынысты және жыныссыз көбейетін өсімдіктерді ажыратады;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buClr>
                <a:srgbClr val="4f81b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Жынысты және жыныссыз көбеюдің маңызын дәлелдейді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Rectangle 1"/>
          <p:cNvSpPr/>
          <p:nvPr/>
        </p:nvSpPr>
        <p:spPr>
          <a:xfrm>
            <a:off x="4903200" y="2435040"/>
            <a:ext cx="251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  <a:ea typeface="Times New Roman"/>
              </a:rPr>
              <a:t> </a:t>
            </a:r>
            <a:r>
              <a:rPr b="0" lang="ru-RU" sz="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1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D1163D-6BC9-4EFB-8511-03B732E4AD1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6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8" name="Google Shape;230;p65"/>
          <p:cNvSpPr/>
          <p:nvPr/>
        </p:nvSpPr>
        <p:spPr>
          <a:xfrm>
            <a:off x="299880" y="871560"/>
            <a:ext cx="8382240" cy="29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 marL="57240" indent="-57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0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Көбею дегенді қалай түсінесің ? Өсімдіктер не үшін көбейеді?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0" name="Рисунок 2" descr=""/>
          <p:cNvPicPr/>
          <p:nvPr/>
        </p:nvPicPr>
        <p:blipFill>
          <a:blip r:embed="rId2"/>
          <a:stretch/>
        </p:blipFill>
        <p:spPr>
          <a:xfrm>
            <a:off x="1754280" y="1495440"/>
            <a:ext cx="4859280" cy="3154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22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DC24FE8-1D78-4B4B-80E3-F25E7CD18566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3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2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5" name="Google Shape;230;p65"/>
          <p:cNvSpPr/>
          <p:nvPr/>
        </p:nvSpPr>
        <p:spPr>
          <a:xfrm>
            <a:off x="392040" y="754200"/>
            <a:ext cx="8382240" cy="29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Autofit/>
          </a:bodyPr>
          <a:p>
            <a:pPr marL="57240" indent="-572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Өсімдіктердің көбеюі дегеніміз </a:t>
            </a:r>
            <a:r>
              <a:rPr b="0" lang="en-US" sz="18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–</a:t>
            </a:r>
            <a:r>
              <a:rPr b="0" lang="kk-KZ" sz="18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жеке санының артуы, өзінен кейін ұрпақ қалдырып, түрдің сақталуын әрі табиғатта таралуын қамтамасыз ету қасиеті.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7" name="Схема 7" descr=""/>
          <p:cNvPicPr/>
          <p:nvPr/>
        </p:nvPicPr>
        <p:blipFill>
          <a:blip r:embed="rId2"/>
          <a:stretch/>
        </p:blipFill>
        <p:spPr>
          <a:xfrm>
            <a:off x="1255680" y="1060560"/>
            <a:ext cx="6718320" cy="4084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9320"/>
            <a:ext cx="9144000" cy="5167080"/>
          </a:xfrm>
          <a:prstGeom prst="rect">
            <a:avLst/>
          </a:prstGeom>
          <a:ln w="0">
            <a:noFill/>
          </a:ln>
        </p:spPr>
      </p:pic>
      <p:sp>
        <p:nvSpPr>
          <p:cNvPr id="2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DC8778-47D0-4FE7-80AA-65BA93BBD945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2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Прямоугольник 2"/>
          <p:cNvSpPr/>
          <p:nvPr/>
        </p:nvSpPr>
        <p:spPr>
          <a:xfrm>
            <a:off x="0" y="1144440"/>
            <a:ext cx="3551400" cy="30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Жыныссыз көбею</a:t>
            </a:r>
            <a:r>
              <a:rPr b="0" lang="en-US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- </a:t>
            </a: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жыныс жасушасы</a:t>
            </a:r>
            <a:r>
              <a:rPr b="0" lang="en-US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-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гаметалар қатыспайтын ағзалардың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көбею типі.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4" name="Рисунок 3" descr=""/>
          <p:cNvPicPr/>
          <p:nvPr/>
        </p:nvPicPr>
        <p:blipFill>
          <a:blip r:embed="rId2"/>
          <a:srcRect l="7366" t="27911" r="6433" b="9659"/>
          <a:stretch/>
        </p:blipFill>
        <p:spPr>
          <a:xfrm>
            <a:off x="3870360" y="1289160"/>
            <a:ext cx="4903920" cy="3046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3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86647E-4D66-4D72-AE28-EA932654765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7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9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Прямоугольник 11"/>
          <p:cNvSpPr/>
          <p:nvPr/>
        </p:nvSpPr>
        <p:spPr>
          <a:xfrm>
            <a:off x="130320" y="1047600"/>
            <a:ext cx="3689280" cy="30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Жынысты көбею</a:t>
            </a:r>
            <a:r>
              <a:rPr b="0" lang="en-US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-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міндетті түрде жыныс жасушасы </a:t>
            </a:r>
            <a:r>
              <a:rPr b="0" lang="en-US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–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гаметалар қатысатын көбею типі. 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Прямоугольник 2"/>
          <p:cNvSpPr/>
          <p:nvPr/>
        </p:nvSpPr>
        <p:spPr>
          <a:xfrm>
            <a:off x="184320" y="4162320"/>
            <a:ext cx="8706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Тірек сөздер : </a:t>
            </a: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гамета, зигота, гермафродитизм, партеногенез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2" name="Рисунок 4" descr=""/>
          <p:cNvPicPr/>
          <p:nvPr/>
        </p:nvPicPr>
        <p:blipFill>
          <a:blip r:embed="rId2"/>
          <a:stretch/>
        </p:blipFill>
        <p:spPr>
          <a:xfrm>
            <a:off x="4572000" y="1092240"/>
            <a:ext cx="4202280" cy="2933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42840" y="-2376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4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D250D9-3D46-4B8A-9FE3-E7F8F2652178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5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47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TextBox 13"/>
          <p:cNvSpPr/>
          <p:nvPr/>
        </p:nvSpPr>
        <p:spPr>
          <a:xfrm>
            <a:off x="299880" y="803160"/>
            <a:ext cx="46468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«Инсерт» (түртіп алу) әдісі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9" name="Таблица 3" descr=""/>
          <p:cNvPicPr/>
          <p:nvPr/>
        </p:nvPicPr>
        <p:blipFill>
          <a:blip r:embed="rId2"/>
          <a:stretch/>
        </p:blipFill>
        <p:spPr>
          <a:xfrm>
            <a:off x="2073240" y="1238400"/>
            <a:ext cx="6729480" cy="2395440"/>
          </a:xfrm>
          <a:prstGeom prst="rect">
            <a:avLst/>
          </a:prstGeom>
          <a:ln w="0">
            <a:noFill/>
          </a:ln>
        </p:spPr>
      </p:pic>
      <p:sp>
        <p:nvSpPr>
          <p:cNvPr id="50" name="TextBox 5"/>
          <p:cNvSpPr/>
          <p:nvPr/>
        </p:nvSpPr>
        <p:spPr>
          <a:xfrm>
            <a:off x="1163880" y="3807000"/>
            <a:ext cx="76132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Мәтінмен жұмыс жасап жынысты және жыныссыз көбею анықтамасын біліп кесте толтырады;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Көбею, жынысты, жыныссыз, гамета, зигота ұғымдарын түсінеді;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Жынысты және жыныссыз көбею мүшелерін ажыратады.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4920" y="-2376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52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219CAF-7320-431D-9EAA-25D9C249F38B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3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5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TextBox 8"/>
          <p:cNvSpPr/>
          <p:nvPr/>
        </p:nvSpPr>
        <p:spPr>
          <a:xfrm>
            <a:off x="782640" y="939960"/>
            <a:ext cx="4646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Биологиялық диктант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TextBox 2"/>
          <p:cNvSpPr/>
          <p:nvPr/>
        </p:nvSpPr>
        <p:spPr>
          <a:xfrm>
            <a:off x="487080" y="1492200"/>
            <a:ext cx="812052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Көбею</a:t>
            </a:r>
            <a:r>
              <a:rPr b="0" lang="en-US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тіршіліктің үздіксіздігін қамтамасыз ететін, келесі ұрпақ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беретін ........  .......................тән қасиет.  Ағзалардың көбею типтері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үлкен екі топқа :  ..................... және ..........................бөлінеді.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Жыныссыз көбею кезінде ұрпақ қалдыруға ................................. . 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Жынысты көбею кезінде ұрпақтар бір </a:t>
            </a:r>
            <a:r>
              <a:rPr b="0" lang="en-US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–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бірінен ............................ болады.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TextBox 11"/>
          <p:cNvSpPr/>
          <p:nvPr/>
        </p:nvSpPr>
        <p:spPr>
          <a:xfrm>
            <a:off x="941400" y="3408480"/>
            <a:ext cx="5929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Көбеюдің анықтамасын береді;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Ағзалардың көбею түрлерін анықтайды;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Жынысты және жыныссыз көбеюдің биологиялық маңызын сипаттайды.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4920" y="-2376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60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4C94AA8-5273-4BA5-8E55-1722E23A008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1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2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3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4" name="TextBox 8"/>
          <p:cNvSpPr/>
          <p:nvPr/>
        </p:nvSpPr>
        <p:spPr>
          <a:xfrm>
            <a:off x="782640" y="939960"/>
            <a:ext cx="4646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Үйге тапсырма: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Жаңа терминдерге анықтама жазу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5600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2024-10-31T18:03:16Z</dcterms:modified>
  <cp:revision>304</cp:revision>
  <dc:subject/>
  <dc:title>Презентация PowerPoint</dc:title>
</cp:coreProperties>
</file>